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4BCB-B6A5-477C-B523-5C88D299BE11}" type="datetimeFigureOut">
              <a:rPr lang="de-DE" smtClean="0"/>
              <a:t>20.02.2017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B932A-8CD7-4BD7-89F5-66CCF4B3388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4BCB-B6A5-477C-B523-5C88D299BE11}" type="datetimeFigureOut">
              <a:rPr lang="de-DE" smtClean="0"/>
              <a:t>20.02.2017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B932A-8CD7-4BD7-89F5-66CCF4B3388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4BCB-B6A5-477C-B523-5C88D299BE11}" type="datetimeFigureOut">
              <a:rPr lang="de-DE" smtClean="0"/>
              <a:t>20.02.2017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B932A-8CD7-4BD7-89F5-66CCF4B3388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4BCB-B6A5-477C-B523-5C88D299BE11}" type="datetimeFigureOut">
              <a:rPr lang="de-DE" smtClean="0"/>
              <a:t>20.02.2017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B932A-8CD7-4BD7-89F5-66CCF4B3388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4BCB-B6A5-477C-B523-5C88D299BE11}" type="datetimeFigureOut">
              <a:rPr lang="de-DE" smtClean="0"/>
              <a:t>20.02.2017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B932A-8CD7-4BD7-89F5-66CCF4B3388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4BCB-B6A5-477C-B523-5C88D299BE11}" type="datetimeFigureOut">
              <a:rPr lang="de-DE" smtClean="0"/>
              <a:t>20.02.2017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B932A-8CD7-4BD7-89F5-66CCF4B3388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4BCB-B6A5-477C-B523-5C88D299BE11}" type="datetimeFigureOut">
              <a:rPr lang="de-DE" smtClean="0"/>
              <a:t>20.02.2017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B932A-8CD7-4BD7-89F5-66CCF4B3388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4BCB-B6A5-477C-B523-5C88D299BE11}" type="datetimeFigureOut">
              <a:rPr lang="de-DE" smtClean="0"/>
              <a:t>20.02.2017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B932A-8CD7-4BD7-89F5-66CCF4B3388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4BCB-B6A5-477C-B523-5C88D299BE11}" type="datetimeFigureOut">
              <a:rPr lang="de-DE" smtClean="0"/>
              <a:t>20.02.2017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B932A-8CD7-4BD7-89F5-66CCF4B3388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4BCB-B6A5-477C-B523-5C88D299BE11}" type="datetimeFigureOut">
              <a:rPr lang="de-DE" smtClean="0"/>
              <a:t>20.02.2017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B932A-8CD7-4BD7-89F5-66CCF4B3388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4BCB-B6A5-477C-B523-5C88D299BE11}" type="datetimeFigureOut">
              <a:rPr lang="de-DE" smtClean="0"/>
              <a:t>20.02.2017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B932A-8CD7-4BD7-89F5-66CCF4B3388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54BCB-B6A5-477C-B523-5C88D299BE11}" type="datetimeFigureOut">
              <a:rPr lang="de-DE" smtClean="0"/>
              <a:t>20.02.2017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B932A-8CD7-4BD7-89F5-66CCF4B3388D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26" name="Picture 2" descr="D:\Hohmann\Lehrerbildung 2017\Grafiken\Aquatisches Nahrungsnet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8680"/>
            <a:ext cx="9118137" cy="5400600"/>
          </a:xfrm>
          <a:prstGeom prst="rect">
            <a:avLst/>
          </a:prstGeom>
          <a:noFill/>
        </p:spPr>
      </p:pic>
      <p:sp>
        <p:nvSpPr>
          <p:cNvPr id="6" name="Rechteck 5"/>
          <p:cNvSpPr/>
          <p:nvPr/>
        </p:nvSpPr>
        <p:spPr>
          <a:xfrm>
            <a:off x="3779912" y="5733256"/>
            <a:ext cx="1224136" cy="72008"/>
          </a:xfrm>
          <a:prstGeom prst="rect">
            <a:avLst/>
          </a:prstGeom>
          <a:solidFill>
            <a:srgbClr val="996633"/>
          </a:solidFill>
          <a:ln w="3175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331640" y="5631051"/>
            <a:ext cx="68042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latin typeface="LMU CompatilFact" pitchFamily="2" charset="0"/>
              </a:rPr>
              <a:t>Abbildung verändert nach www3.hhu.de/biodidaktik/WasserSek_1/oekosystem_see/dateien/tiere/nahrungsnetz.html</a:t>
            </a:r>
            <a:endParaRPr lang="de-DE" sz="1000" dirty="0">
              <a:latin typeface="LMU CompatilFact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Bildschirmpräsentation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Company>Biozentrum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User</dc:creator>
  <cp:lastModifiedBy>User</cp:lastModifiedBy>
  <cp:revision>3</cp:revision>
  <dcterms:created xsi:type="dcterms:W3CDTF">2017-02-20T13:42:26Z</dcterms:created>
  <dcterms:modified xsi:type="dcterms:W3CDTF">2017-02-20T14:10:29Z</dcterms:modified>
</cp:coreProperties>
</file>