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12192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BDAC909-4D26-8E03-2479-92979050B840}">
  <a:tblStyle styleId="{7BDAC909-4D26-8E03-2479-92979050B840}" styleName="Keine Formatvorlage, kein Raster">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1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elfolie">
    <p:spTree>
      <p:nvGrpSpPr>
        <p:cNvPr id="1" name=""/>
        <p:cNvGrpSpPr/>
        <p:nvPr/>
      </p:nvGrpSpPr>
      <p:grpSpPr bwMode="auto">
        <a:xfrm>
          <a:off x="0" y="0"/>
          <a:ext cx="0" cy="0"/>
          <a:chOff x="0" y="0"/>
          <a:chExt cx="0" cy="0"/>
        </a:xfrm>
      </p:grpSpPr>
      <p:grpSp>
        <p:nvGrpSpPr>
          <p:cNvPr id="4" name="Group 6"/>
          <p:cNvGrpSpPr/>
          <p:nvPr/>
        </p:nvGrpSpPr>
        <p:grpSpPr bwMode="auto">
          <a:xfrm>
            <a:off x="0" y="-8467"/>
            <a:ext cx="12192000" cy="6866466"/>
            <a:chOff x="0" y="-8467"/>
            <a:chExt cx="12192000" cy="6866466"/>
          </a:xfrm>
        </p:grpSpPr>
        <p:cxnSp>
          <p:nvCxnSpPr>
            <p:cNvPr id="5" name="Straight Connector 31"/>
            <p:cNvCxnSpPr>
              <a:cxnSpLocks/>
            </p:cNvCxnSpPr>
            <p:nvPr/>
          </p:nvCxnSpPr>
          <p:spPr bwMode="auto">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a:cxnSpLocks/>
            </p:cNvCxnSpPr>
            <p:nvPr/>
          </p:nvCxnSpPr>
          <p:spPr bwMode="auto">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bwMode="auto">
            <a:xfrm>
              <a:off x="9181476" y="-8467"/>
              <a:ext cx="3007349" cy="6866466"/>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0000"/>
              </a:schemeClr>
            </a:solidFill>
            <a:ln>
              <a:noFill/>
            </a:ln>
          </p:spPr>
          <p:style>
            <a:lnRef idx="1">
              <a:schemeClr val="accent1"/>
            </a:lnRef>
            <a:fillRef idx="3">
              <a:schemeClr val="accent1"/>
            </a:fillRef>
            <a:effectRef idx="2">
              <a:schemeClr val="accent1"/>
            </a:effectRef>
            <a:fontRef idx="minor">
              <a:schemeClr val="lt1"/>
            </a:fontRef>
          </p:style>
        </p:sp>
        <p:sp>
          <p:nvSpPr>
            <p:cNvPr id="8" name="Rectangle 25"/>
            <p:cNvSpPr/>
            <p:nvPr/>
          </p:nvSpPr>
          <p:spPr bwMode="auto">
            <a:xfrm>
              <a:off x="9603442" y="-8467"/>
              <a:ext cx="2588558" cy="6866466"/>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bwMode="auto">
            <a:xfrm>
              <a:off x="8932333" y="3048000"/>
              <a:ext cx="3259666" cy="3810000"/>
            </a:xfrm>
            <a:prstGeom prst="triangle">
              <a:avLst>
                <a:gd name="adj" fmla="val 100000"/>
              </a:avLst>
            </a:prstGeom>
            <a:solidFill>
              <a:schemeClr val="accent2">
                <a:alpha val="72000"/>
              </a:schemeClr>
            </a:solidFill>
            <a:ln>
              <a:noFill/>
            </a:ln>
          </p:spPr>
          <p:style>
            <a:lnRef idx="1">
              <a:schemeClr val="accent1"/>
            </a:lnRef>
            <a:fillRef idx="3">
              <a:schemeClr val="accent1"/>
            </a:fillRef>
            <a:effectRef idx="2">
              <a:schemeClr val="accent1"/>
            </a:effectRef>
            <a:fontRef idx="minor">
              <a:schemeClr val="lt1"/>
            </a:fontRef>
          </p:style>
        </p:sp>
        <p:sp>
          <p:nvSpPr>
            <p:cNvPr id="10" name="Rectangle 27"/>
            <p:cNvSpPr/>
            <p:nvPr/>
          </p:nvSpPr>
          <p:spPr bwMode="auto">
            <a:xfrm>
              <a:off x="9334500" y="-8467"/>
              <a:ext cx="2854326" cy="6866466"/>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p:spPr>
          <p:style>
            <a:lnRef idx="1">
              <a:schemeClr val="accent1"/>
            </a:lnRef>
            <a:fillRef idx="3">
              <a:schemeClr val="accent1"/>
            </a:fillRef>
            <a:effectRef idx="2">
              <a:schemeClr val="accent1"/>
            </a:effectRef>
            <a:fontRef idx="minor">
              <a:schemeClr val="lt1"/>
            </a:fontRef>
          </p:style>
        </p:sp>
        <p:sp>
          <p:nvSpPr>
            <p:cNvPr id="11" name="Rectangle 28"/>
            <p:cNvSpPr/>
            <p:nvPr/>
          </p:nvSpPr>
          <p:spPr bwMode="auto">
            <a:xfrm>
              <a:off x="10898730" y="-8467"/>
              <a:ext cx="1290094" cy="6866466"/>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p:spPr>
          <p:style>
            <a:lnRef idx="1">
              <a:schemeClr val="accent1"/>
            </a:lnRef>
            <a:fillRef idx="3">
              <a:schemeClr val="accent1"/>
            </a:fillRef>
            <a:effectRef idx="2">
              <a:schemeClr val="accent1"/>
            </a:effectRef>
            <a:fontRef idx="minor">
              <a:schemeClr val="lt1"/>
            </a:fontRef>
          </p:style>
        </p:sp>
        <p:sp>
          <p:nvSpPr>
            <p:cNvPr id="12" name="Rectangle 29"/>
            <p:cNvSpPr/>
            <p:nvPr/>
          </p:nvSpPr>
          <p:spPr bwMode="auto">
            <a:xfrm>
              <a:off x="10938999" y="-8467"/>
              <a:ext cx="1249825" cy="6866466"/>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5000"/>
              </a:schemeClr>
            </a:solidFill>
            <a:ln>
              <a:noFill/>
            </a:ln>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bwMode="auto">
            <a:xfrm>
              <a:off x="10371666" y="3589867"/>
              <a:ext cx="1817158" cy="3268133"/>
            </a:xfrm>
            <a:prstGeom prst="triangle">
              <a:avLst>
                <a:gd name="adj" fmla="val 100000"/>
              </a:avLst>
            </a:prstGeom>
            <a:solidFill>
              <a:schemeClr val="accent1">
                <a:alpha val="80000"/>
              </a:schemeClr>
            </a:solidFill>
            <a:ln>
              <a:noFill/>
            </a:ln>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bwMode="auto">
            <a:xfrm rot="10800000">
              <a:off x="0" y="0"/>
              <a:ext cx="842596" cy="5666154"/>
            </a:xfrm>
            <a:prstGeom prst="triangle">
              <a:avLst>
                <a:gd name="adj" fmla="val 100000"/>
              </a:avLst>
            </a:prstGeom>
            <a:solidFill>
              <a:schemeClr val="accent1">
                <a:alpha val="85000"/>
              </a:schemeClr>
            </a:solidFill>
            <a:ln>
              <a:noFill/>
            </a:ln>
          </p:spPr>
          <p:style>
            <a:lnRef idx="1">
              <a:schemeClr val="accent1"/>
            </a:lnRef>
            <a:fillRef idx="3">
              <a:schemeClr val="accent1"/>
            </a:fillRef>
            <a:effectRef idx="2">
              <a:schemeClr val="accent1"/>
            </a:effectRef>
            <a:fontRef idx="minor">
              <a:schemeClr val="lt1"/>
            </a:fontRef>
          </p:style>
        </p:sp>
      </p:grpSp>
      <p:sp>
        <p:nvSpPr>
          <p:cNvPr id="15" name="Title 1"/>
          <p:cNvSpPr>
            <a:spLocks noGrp="1"/>
          </p:cNvSpPr>
          <p:nvPr>
            <p:ph type="ctrTitle"/>
          </p:nvPr>
        </p:nvSpPr>
        <p:spPr bwMode="auto">
          <a:xfrm>
            <a:off x="1507067" y="2404534"/>
            <a:ext cx="7766936" cy="1646302"/>
          </a:xfrm>
        </p:spPr>
        <p:txBody>
          <a:bodyPr anchor="b">
            <a:noAutofit/>
          </a:bodyPr>
          <a:lstStyle>
            <a:lvl1pPr algn="r">
              <a:defRPr sz="5400">
                <a:solidFill>
                  <a:schemeClr val="accent1"/>
                </a:solidFill>
              </a:defRPr>
            </a:lvl1pPr>
          </a:lstStyle>
          <a:p>
            <a:pPr>
              <a:defRPr/>
            </a:pPr>
            <a:r>
              <a:rPr lang="de-DE"/>
              <a:t>Mastertitelformat bearbeiten</a:t>
            </a:r>
            <a:endParaRPr lang="en-US"/>
          </a:p>
        </p:txBody>
      </p:sp>
      <p:sp>
        <p:nvSpPr>
          <p:cNvPr id="16" name="Subtitle 2"/>
          <p:cNvSpPr>
            <a:spLocks noGrp="1"/>
          </p:cNvSpPr>
          <p:nvPr>
            <p:ph type="subTitle" idx="1"/>
          </p:nvPr>
        </p:nvSpPr>
        <p:spPr bwMode="auto">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de-DE"/>
              <a:t>Master-Untertitelformat bearbeiten</a:t>
            </a:r>
            <a:endParaRPr lang="en-US"/>
          </a:p>
        </p:txBody>
      </p:sp>
      <p:sp>
        <p:nvSpPr>
          <p:cNvPr id="17"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18" name="Footer Placeholder 4"/>
          <p:cNvSpPr>
            <a:spLocks noGrp="1"/>
          </p:cNvSpPr>
          <p:nvPr>
            <p:ph type="ftr" sz="quarter" idx="11"/>
          </p:nvPr>
        </p:nvSpPr>
        <p:spPr bwMode="auto"/>
        <p:txBody>
          <a:bodyPr/>
          <a:lstStyle/>
          <a:p>
            <a:pPr>
              <a:defRPr/>
            </a:pPr>
            <a:endParaRPr lang="de-DE"/>
          </a:p>
        </p:txBody>
      </p:sp>
      <p:sp>
        <p:nvSpPr>
          <p:cNvPr id="19"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Titel und Beschriftung">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77335" y="609600"/>
            <a:ext cx="8596668" cy="3403600"/>
          </a:xfrm>
        </p:spPr>
        <p:txBody>
          <a:bodyPr anchor="ctr">
            <a:normAutofit/>
          </a:bodyPr>
          <a:lstStyle>
            <a:lvl1pPr algn="l">
              <a:defRPr sz="4400" b="0" cap="none"/>
            </a:lvl1pPr>
          </a:lstStyle>
          <a:p>
            <a:pPr>
              <a:defRPr/>
            </a:pPr>
            <a:r>
              <a:rPr lang="de-DE"/>
              <a:t>Mastertitelformat bearbeiten</a:t>
            </a:r>
            <a:endParaRPr lang="en-US"/>
          </a:p>
        </p:txBody>
      </p:sp>
      <p:sp>
        <p:nvSpPr>
          <p:cNvPr id="5" name="Text Placeholder 2"/>
          <p:cNvSpPr>
            <a:spLocks noGrp="1"/>
          </p:cNvSpPr>
          <p:nvPr>
            <p:ph type="body" idx="1"/>
          </p:nvPr>
        </p:nvSpPr>
        <p:spPr bwMode="auto">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6"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7" name="Footer Placeholder 4"/>
          <p:cNvSpPr>
            <a:spLocks noGrp="1"/>
          </p:cNvSpPr>
          <p:nvPr>
            <p:ph type="ftr" sz="quarter" idx="11"/>
          </p:nvPr>
        </p:nvSpPr>
        <p:spPr bwMode="auto"/>
        <p:txBody>
          <a:bodyPr/>
          <a:lstStyle/>
          <a:p>
            <a:pPr>
              <a:defRPr/>
            </a:pPr>
            <a:endParaRPr lang="de-DE"/>
          </a:p>
        </p:txBody>
      </p:sp>
      <p:sp>
        <p:nvSpPr>
          <p:cNvPr id="8"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Zitat mit Beschriftung">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931334" y="609600"/>
            <a:ext cx="8094134" cy="3022600"/>
          </a:xfrm>
        </p:spPr>
        <p:txBody>
          <a:bodyPr anchor="ctr">
            <a:normAutofit/>
          </a:bodyPr>
          <a:lstStyle>
            <a:lvl1pPr algn="l">
              <a:defRPr sz="4400" b="0" cap="none"/>
            </a:lvl1pPr>
          </a:lstStyle>
          <a:p>
            <a:pPr>
              <a:defRPr/>
            </a:pPr>
            <a:r>
              <a:rPr lang="de-DE"/>
              <a:t>Mastertitelformat bearbeiten</a:t>
            </a:r>
            <a:endParaRPr lang="en-US"/>
          </a:p>
        </p:txBody>
      </p:sp>
      <p:sp>
        <p:nvSpPr>
          <p:cNvPr id="5" name="Text Placeholder 9"/>
          <p:cNvSpPr>
            <a:spLocks noGrp="1"/>
          </p:cNvSpPr>
          <p:nvPr>
            <p:ph type="body" sz="quarter" idx="13"/>
          </p:nvPr>
        </p:nvSpPr>
        <p:spPr bwMode="auto">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defRPr/>
            </a:pPr>
            <a:r>
              <a:rPr lang="de-DE"/>
              <a:t>Mastertextformat bearbeiten</a:t>
            </a:r>
            <a:endParaRPr/>
          </a:p>
        </p:txBody>
      </p:sp>
      <p:sp>
        <p:nvSpPr>
          <p:cNvPr id="6" name="Text Placeholder 2"/>
          <p:cNvSpPr>
            <a:spLocks noGrp="1"/>
          </p:cNvSpPr>
          <p:nvPr>
            <p:ph type="body" idx="1"/>
          </p:nvPr>
        </p:nvSpPr>
        <p:spPr bwMode="auto">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7"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8" name="Footer Placeholder 4"/>
          <p:cNvSpPr>
            <a:spLocks noGrp="1"/>
          </p:cNvSpPr>
          <p:nvPr>
            <p:ph type="ftr" sz="quarter" idx="11"/>
          </p:nvPr>
        </p:nvSpPr>
        <p:spPr bwMode="auto"/>
        <p:txBody>
          <a:bodyPr/>
          <a:lstStyle/>
          <a:p>
            <a:pPr>
              <a:defRPr/>
            </a:pPr>
            <a:endParaRPr lang="de-DE"/>
          </a:p>
        </p:txBody>
      </p:sp>
      <p:sp>
        <p:nvSpPr>
          <p:cNvPr id="9"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
        <p:nvSpPr>
          <p:cNvPr id="10" name="TextBox 19"/>
          <p:cNvSpPr>
            <a:spLocks/>
          </p:cNvSpPr>
          <p:nvPr/>
        </p:nvSpPr>
        <p:spPr bwMode="auto">
          <a:xfrm>
            <a:off x="541870" y="790378"/>
            <a:ext cx="609600" cy="584775"/>
          </a:xfrm>
          <a:prstGeom prst="rect">
            <a:avLst/>
          </a:prstGeom>
        </p:spPr>
        <p:txBody>
          <a:bodyPr vert="horz" lIns="91440" tIns="45720" rIns="91440" bIns="45720" rtlCol="0" anchor="ctr">
            <a:noAutofit/>
          </a:bodyPr>
          <a:lstStyle/>
          <a:p>
            <a:pPr lvl="0">
              <a:defRPr/>
            </a:pPr>
            <a:r>
              <a:rPr lang="en-US" sz="8000">
                <a:ln w="3175" cmpd="sng">
                  <a:noFill/>
                </a:ln>
                <a:solidFill>
                  <a:schemeClr val="accent1">
                    <a:lumMod val="60000"/>
                    <a:lumOff val="40000"/>
                  </a:schemeClr>
                </a:solidFill>
                <a:latin typeface="Arial"/>
              </a:rPr>
              <a:t>“</a:t>
            </a:r>
            <a:endParaRPr/>
          </a:p>
        </p:txBody>
      </p:sp>
      <p:sp>
        <p:nvSpPr>
          <p:cNvPr id="11" name="TextBox 21"/>
          <p:cNvSpPr>
            <a:spLocks/>
          </p:cNvSpPr>
          <p:nvPr/>
        </p:nvSpPr>
        <p:spPr bwMode="auto">
          <a:xfrm>
            <a:off x="8893011" y="2886556"/>
            <a:ext cx="609600" cy="584775"/>
          </a:xfrm>
          <a:prstGeom prst="rect">
            <a:avLst/>
          </a:prstGeom>
        </p:spPr>
        <p:txBody>
          <a:bodyPr vert="horz" lIns="91440" tIns="45720" rIns="91440" bIns="45720" rtlCol="0" anchor="ctr">
            <a:noAutofit/>
          </a:bodyPr>
          <a:lstStyle/>
          <a:p>
            <a:pPr lvl="0">
              <a:defRPr/>
            </a:pPr>
            <a:r>
              <a:rPr lang="en-US" sz="800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Namenskart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77335" y="1931988"/>
            <a:ext cx="8596668" cy="2595460"/>
          </a:xfrm>
        </p:spPr>
        <p:txBody>
          <a:bodyPr anchor="b">
            <a:normAutofit/>
          </a:bodyPr>
          <a:lstStyle>
            <a:lvl1pPr algn="l">
              <a:defRPr sz="4400" b="0" cap="none"/>
            </a:lvl1pPr>
          </a:lstStyle>
          <a:p>
            <a:pPr>
              <a:defRPr/>
            </a:pPr>
            <a:r>
              <a:rPr lang="de-DE"/>
              <a:t>Mastertitelformat bearbeiten</a:t>
            </a:r>
            <a:endParaRPr lang="en-US"/>
          </a:p>
        </p:txBody>
      </p:sp>
      <p:sp>
        <p:nvSpPr>
          <p:cNvPr id="5" name="Text Placeholder 2"/>
          <p:cNvSpPr>
            <a:spLocks noGrp="1"/>
          </p:cNvSpPr>
          <p:nvPr>
            <p:ph type="body" idx="1"/>
          </p:nvPr>
        </p:nvSpPr>
        <p:spPr bwMode="auto">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6"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7" name="Footer Placeholder 4"/>
          <p:cNvSpPr>
            <a:spLocks noGrp="1"/>
          </p:cNvSpPr>
          <p:nvPr>
            <p:ph type="ftr" sz="quarter" idx="11"/>
          </p:nvPr>
        </p:nvSpPr>
        <p:spPr bwMode="auto"/>
        <p:txBody>
          <a:bodyPr/>
          <a:lstStyle/>
          <a:p>
            <a:pPr>
              <a:defRPr/>
            </a:pPr>
            <a:endParaRPr lang="de-DE"/>
          </a:p>
        </p:txBody>
      </p:sp>
      <p:sp>
        <p:nvSpPr>
          <p:cNvPr id="8"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Namenskarte für Zita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931334" y="609600"/>
            <a:ext cx="8094134" cy="3022600"/>
          </a:xfrm>
        </p:spPr>
        <p:txBody>
          <a:bodyPr anchor="ctr">
            <a:normAutofit/>
          </a:bodyPr>
          <a:lstStyle>
            <a:lvl1pPr algn="l">
              <a:defRPr sz="4400" b="0" cap="none"/>
            </a:lvl1pPr>
          </a:lstStyle>
          <a:p>
            <a:pPr>
              <a:defRPr/>
            </a:pPr>
            <a:r>
              <a:rPr lang="de-DE"/>
              <a:t>Mastertitelformat bearbeiten</a:t>
            </a:r>
            <a:endParaRPr lang="en-US"/>
          </a:p>
        </p:txBody>
      </p:sp>
      <p:sp>
        <p:nvSpPr>
          <p:cNvPr id="5" name="Text Placeholder 9"/>
          <p:cNvSpPr>
            <a:spLocks noGrp="1"/>
          </p:cNvSpPr>
          <p:nvPr>
            <p:ph type="body" sz="quarter" idx="13"/>
          </p:nvPr>
        </p:nvSpPr>
        <p:spPr bwMode="auto">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defRPr/>
            </a:pPr>
            <a:r>
              <a:rPr lang="de-DE"/>
              <a:t>Mastertextformat bearbeiten</a:t>
            </a:r>
            <a:endParaRPr/>
          </a:p>
        </p:txBody>
      </p:sp>
      <p:sp>
        <p:nvSpPr>
          <p:cNvPr id="6" name="Text Placeholder 2"/>
          <p:cNvSpPr>
            <a:spLocks noGrp="1"/>
          </p:cNvSpPr>
          <p:nvPr>
            <p:ph type="body" idx="1"/>
          </p:nvPr>
        </p:nvSpPr>
        <p:spPr bwMode="auto">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7"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8" name="Footer Placeholder 4"/>
          <p:cNvSpPr>
            <a:spLocks noGrp="1"/>
          </p:cNvSpPr>
          <p:nvPr>
            <p:ph type="ftr" sz="quarter" idx="11"/>
          </p:nvPr>
        </p:nvSpPr>
        <p:spPr bwMode="auto"/>
        <p:txBody>
          <a:bodyPr/>
          <a:lstStyle/>
          <a:p>
            <a:pPr>
              <a:defRPr/>
            </a:pPr>
            <a:endParaRPr lang="de-DE"/>
          </a:p>
        </p:txBody>
      </p:sp>
      <p:sp>
        <p:nvSpPr>
          <p:cNvPr id="9"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
        <p:nvSpPr>
          <p:cNvPr id="10" name="TextBox 23"/>
          <p:cNvSpPr>
            <a:spLocks/>
          </p:cNvSpPr>
          <p:nvPr/>
        </p:nvSpPr>
        <p:spPr bwMode="auto">
          <a:xfrm>
            <a:off x="541870" y="790378"/>
            <a:ext cx="609600" cy="584775"/>
          </a:xfrm>
          <a:prstGeom prst="rect">
            <a:avLst/>
          </a:prstGeom>
        </p:spPr>
        <p:txBody>
          <a:bodyPr vert="horz" lIns="91440" tIns="45720" rIns="91440" bIns="45720" rtlCol="0" anchor="ctr">
            <a:noAutofit/>
          </a:bodyPr>
          <a:lstStyle/>
          <a:p>
            <a:pPr lvl="0">
              <a:defRPr/>
            </a:pPr>
            <a:r>
              <a:rPr lang="en-US" sz="8000">
                <a:ln w="3175" cmpd="sng">
                  <a:noFill/>
                </a:ln>
                <a:solidFill>
                  <a:schemeClr val="accent1">
                    <a:lumMod val="60000"/>
                    <a:lumOff val="40000"/>
                  </a:schemeClr>
                </a:solidFill>
                <a:latin typeface="Arial"/>
              </a:rPr>
              <a:t>“</a:t>
            </a:r>
            <a:endParaRPr/>
          </a:p>
        </p:txBody>
      </p:sp>
      <p:sp>
        <p:nvSpPr>
          <p:cNvPr id="11" name="TextBox 24"/>
          <p:cNvSpPr>
            <a:spLocks/>
          </p:cNvSpPr>
          <p:nvPr/>
        </p:nvSpPr>
        <p:spPr bwMode="auto">
          <a:xfrm>
            <a:off x="8893011" y="2886556"/>
            <a:ext cx="609600" cy="584775"/>
          </a:xfrm>
          <a:prstGeom prst="rect">
            <a:avLst/>
          </a:prstGeom>
        </p:spPr>
        <p:txBody>
          <a:bodyPr vert="horz" lIns="91440" tIns="45720" rIns="91440" bIns="45720" rtlCol="0" anchor="ctr">
            <a:noAutofit/>
          </a:bodyPr>
          <a:lstStyle/>
          <a:p>
            <a:pPr lvl="0">
              <a:defRPr/>
            </a:pPr>
            <a:r>
              <a:rPr lang="en-US" sz="8000">
                <a:ln w="3175" cmpd="sng">
                  <a:noFill/>
                </a:ln>
                <a:solidFill>
                  <a:schemeClr val="accent1">
                    <a:lumMod val="60000"/>
                    <a:lumOff val="40000"/>
                  </a:schemeClr>
                </a:solidFill>
                <a:latin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Wahr oder Falsch">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85799" y="609600"/>
            <a:ext cx="8588203" cy="3022600"/>
          </a:xfrm>
        </p:spPr>
        <p:txBody>
          <a:bodyPr anchor="ctr">
            <a:normAutofit/>
          </a:bodyPr>
          <a:lstStyle>
            <a:lvl1pPr algn="l">
              <a:defRPr sz="4400" b="0" cap="none"/>
            </a:lvl1pPr>
          </a:lstStyle>
          <a:p>
            <a:pPr>
              <a:defRPr/>
            </a:pPr>
            <a:r>
              <a:rPr lang="de-DE"/>
              <a:t>Mastertitelformat bearbeiten</a:t>
            </a:r>
            <a:endParaRPr lang="en-US"/>
          </a:p>
        </p:txBody>
      </p:sp>
      <p:sp>
        <p:nvSpPr>
          <p:cNvPr id="5" name="Text Placeholder 9"/>
          <p:cNvSpPr>
            <a:spLocks noGrp="1"/>
          </p:cNvSpPr>
          <p:nvPr>
            <p:ph type="body" sz="quarter" idx="13"/>
          </p:nvPr>
        </p:nvSpPr>
        <p:spPr bwMode="auto">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defRPr/>
            </a:pPr>
            <a:r>
              <a:rPr lang="de-DE"/>
              <a:t>Mastertextformat bearbeiten</a:t>
            </a:r>
            <a:endParaRPr/>
          </a:p>
        </p:txBody>
      </p:sp>
      <p:sp>
        <p:nvSpPr>
          <p:cNvPr id="6" name="Text Placeholder 2"/>
          <p:cNvSpPr>
            <a:spLocks noGrp="1"/>
          </p:cNvSpPr>
          <p:nvPr>
            <p:ph type="body" idx="1"/>
          </p:nvPr>
        </p:nvSpPr>
        <p:spPr bwMode="auto">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7"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8" name="Footer Placeholder 4"/>
          <p:cNvSpPr>
            <a:spLocks noGrp="1"/>
          </p:cNvSpPr>
          <p:nvPr>
            <p:ph type="ftr" sz="quarter" idx="11"/>
          </p:nvPr>
        </p:nvSpPr>
        <p:spPr bwMode="auto"/>
        <p:txBody>
          <a:bodyPr/>
          <a:lstStyle/>
          <a:p>
            <a:pPr>
              <a:defRPr/>
            </a:pPr>
            <a:endParaRPr lang="de-DE"/>
          </a:p>
        </p:txBody>
      </p:sp>
      <p:sp>
        <p:nvSpPr>
          <p:cNvPr id="9"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de-DE"/>
              <a:t>Mastertitelformat bearbeiten</a:t>
            </a:r>
            <a:endParaRPr lang="en-US"/>
          </a:p>
        </p:txBody>
      </p:sp>
      <p:sp>
        <p:nvSpPr>
          <p:cNvPr id="5" name="Vertical Text Placehold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7" name="Footer Placeholder 4"/>
          <p:cNvSpPr>
            <a:spLocks noGrp="1"/>
          </p:cNvSpPr>
          <p:nvPr>
            <p:ph type="ftr" sz="quarter" idx="11"/>
          </p:nvPr>
        </p:nvSpPr>
        <p:spPr bwMode="auto"/>
        <p:txBody>
          <a:bodyPr/>
          <a:lstStyle/>
          <a:p>
            <a:pPr>
              <a:defRPr/>
            </a:pPr>
            <a:endParaRPr lang="de-DE"/>
          </a:p>
        </p:txBody>
      </p:sp>
      <p:sp>
        <p:nvSpPr>
          <p:cNvPr id="8"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7967673" y="609599"/>
            <a:ext cx="1304743" cy="5251451"/>
          </a:xfrm>
        </p:spPr>
        <p:txBody>
          <a:bodyPr vert="eaVert" anchor="ctr"/>
          <a:lstStyle/>
          <a:p>
            <a:pPr>
              <a:defRPr/>
            </a:pPr>
            <a:r>
              <a:rPr lang="de-DE"/>
              <a:t>Mastertitelformat bearbeiten</a:t>
            </a:r>
            <a:endParaRPr lang="en-US"/>
          </a:p>
        </p:txBody>
      </p:sp>
      <p:sp>
        <p:nvSpPr>
          <p:cNvPr id="5" name="Vertical Text Placeholder 2"/>
          <p:cNvSpPr>
            <a:spLocks noGrp="1"/>
          </p:cNvSpPr>
          <p:nvPr>
            <p:ph type="body" orient="vert" idx="1"/>
          </p:nvPr>
        </p:nvSpPr>
        <p:spPr bwMode="auto">
          <a:xfrm>
            <a:off x="677335" y="609600"/>
            <a:ext cx="7060150" cy="5251450"/>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7" name="Footer Placeholder 4"/>
          <p:cNvSpPr>
            <a:spLocks noGrp="1"/>
          </p:cNvSpPr>
          <p:nvPr>
            <p:ph type="ftr" sz="quarter" idx="11"/>
          </p:nvPr>
        </p:nvSpPr>
        <p:spPr bwMode="auto"/>
        <p:txBody>
          <a:bodyPr/>
          <a:lstStyle/>
          <a:p>
            <a:pPr>
              <a:defRPr/>
            </a:pPr>
            <a:endParaRPr lang="de-DE"/>
          </a:p>
        </p:txBody>
      </p:sp>
      <p:sp>
        <p:nvSpPr>
          <p:cNvPr id="8"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normAutofit/>
          </a:bodyPr>
          <a:lstStyle>
            <a:lvl1pPr>
              <a:defRPr sz="3600"/>
            </a:lvl1pPr>
          </a:lstStyle>
          <a:p>
            <a:pPr>
              <a:defRPr/>
            </a:pPr>
            <a:r>
              <a:rPr lang="de-DE"/>
              <a:t>Mastertitelformat bearbeiten</a:t>
            </a:r>
            <a:endParaRPr lang="en-US"/>
          </a:p>
        </p:txBody>
      </p:sp>
      <p:sp>
        <p:nvSpPr>
          <p:cNvPr id="5" name="Content Placehold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7" name="Footer Placeholder 4"/>
          <p:cNvSpPr>
            <a:spLocks noGrp="1"/>
          </p:cNvSpPr>
          <p:nvPr>
            <p:ph type="ftr" sz="quarter" idx="11"/>
          </p:nvPr>
        </p:nvSpPr>
        <p:spPr bwMode="auto"/>
        <p:txBody>
          <a:bodyPr/>
          <a:lstStyle/>
          <a:p>
            <a:pPr>
              <a:defRPr/>
            </a:pPr>
            <a:endParaRPr lang="de-DE"/>
          </a:p>
        </p:txBody>
      </p:sp>
      <p:sp>
        <p:nvSpPr>
          <p:cNvPr id="8"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77335" y="2700867"/>
            <a:ext cx="8596668" cy="1826581"/>
          </a:xfrm>
        </p:spPr>
        <p:txBody>
          <a:bodyPr anchor="b"/>
          <a:lstStyle>
            <a:lvl1pPr algn="l">
              <a:defRPr sz="4000" b="0" cap="none"/>
            </a:lvl1pPr>
          </a:lstStyle>
          <a:p>
            <a:pPr>
              <a:defRPr/>
            </a:pPr>
            <a:r>
              <a:rPr lang="de-DE"/>
              <a:t>Mastertitelformat bearbeiten</a:t>
            </a:r>
            <a:endParaRPr lang="en-US"/>
          </a:p>
        </p:txBody>
      </p:sp>
      <p:sp>
        <p:nvSpPr>
          <p:cNvPr id="5" name="Text Placeholder 2"/>
          <p:cNvSpPr>
            <a:spLocks noGrp="1"/>
          </p:cNvSpPr>
          <p:nvPr>
            <p:ph type="body" idx="1"/>
          </p:nvPr>
        </p:nvSpPr>
        <p:spPr bwMode="auto">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6" name="Date Placeholder 3"/>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7" name="Footer Placeholder 4"/>
          <p:cNvSpPr>
            <a:spLocks noGrp="1"/>
          </p:cNvSpPr>
          <p:nvPr>
            <p:ph type="ftr" sz="quarter" idx="11"/>
          </p:nvPr>
        </p:nvSpPr>
        <p:spPr bwMode="auto"/>
        <p:txBody>
          <a:bodyPr/>
          <a:lstStyle/>
          <a:p>
            <a:pPr>
              <a:defRPr/>
            </a:pPr>
            <a:endParaRPr lang="de-DE"/>
          </a:p>
        </p:txBody>
      </p:sp>
      <p:sp>
        <p:nvSpPr>
          <p:cNvPr id="8" name="Slide Number Placeholder 5"/>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de-DE"/>
              <a:t>Mastertitelformat bearbeiten</a:t>
            </a:r>
            <a:endParaRPr lang="en-US"/>
          </a:p>
        </p:txBody>
      </p:sp>
      <p:sp>
        <p:nvSpPr>
          <p:cNvPr id="5" name="Content Placeholder 2"/>
          <p:cNvSpPr>
            <a:spLocks noGrp="1"/>
          </p:cNvSpPr>
          <p:nvPr>
            <p:ph sz="half" idx="1"/>
          </p:nvPr>
        </p:nvSpPr>
        <p:spPr bwMode="auto">
          <a:xfrm>
            <a:off x="677334" y="2160589"/>
            <a:ext cx="4184035" cy="3880772"/>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Content Placeholder 3"/>
          <p:cNvSpPr>
            <a:spLocks noGrp="1"/>
          </p:cNvSpPr>
          <p:nvPr>
            <p:ph sz="half" idx="2"/>
          </p:nvPr>
        </p:nvSpPr>
        <p:spPr bwMode="auto">
          <a:xfrm>
            <a:off x="5089970" y="2160589"/>
            <a:ext cx="4184034" cy="3880773"/>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e Placeholder 4"/>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8" name="Footer Placeholder 5"/>
          <p:cNvSpPr>
            <a:spLocks noGrp="1"/>
          </p:cNvSpPr>
          <p:nvPr>
            <p:ph type="ftr" sz="quarter" idx="11"/>
          </p:nvPr>
        </p:nvSpPr>
        <p:spPr bwMode="auto"/>
        <p:txBody>
          <a:bodyPr/>
          <a:lstStyle/>
          <a:p>
            <a:pPr>
              <a:defRPr/>
            </a:pPr>
            <a:endParaRPr lang="de-DE"/>
          </a:p>
        </p:txBody>
      </p:sp>
      <p:sp>
        <p:nvSpPr>
          <p:cNvPr id="9" name="Slide Number Placeholder 6"/>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a:lvl1pPr>
          </a:lstStyle>
          <a:p>
            <a:pPr>
              <a:defRPr/>
            </a:pPr>
            <a:r>
              <a:rPr lang="de-DE"/>
              <a:t>Mastertitelformat bearbeiten</a:t>
            </a:r>
            <a:endParaRPr lang="en-US"/>
          </a:p>
        </p:txBody>
      </p:sp>
      <p:sp>
        <p:nvSpPr>
          <p:cNvPr id="5" name="Text Placeholder 2"/>
          <p:cNvSpPr>
            <a:spLocks noGrp="1"/>
          </p:cNvSpPr>
          <p:nvPr>
            <p:ph type="body" idx="1"/>
          </p:nvPr>
        </p:nvSpPr>
        <p:spPr bwMode="auto">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Content Placeholder 3"/>
          <p:cNvSpPr>
            <a:spLocks noGrp="1"/>
          </p:cNvSpPr>
          <p:nvPr>
            <p:ph sz="half" idx="2"/>
          </p:nvPr>
        </p:nvSpPr>
        <p:spPr bwMode="auto">
          <a:xfrm>
            <a:off x="675745" y="2737245"/>
            <a:ext cx="4185623" cy="3304117"/>
          </a:xfrm>
        </p:spPr>
        <p:txBody>
          <a:bodyPr>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Text Placeholder 4"/>
          <p:cNvSpPr>
            <a:spLocks noGrp="1"/>
          </p:cNvSpPr>
          <p:nvPr>
            <p:ph type="body" sz="quarter" idx="3"/>
          </p:nvPr>
        </p:nvSpPr>
        <p:spPr bwMode="auto">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8" name="Content Placeholder 5"/>
          <p:cNvSpPr>
            <a:spLocks noGrp="1"/>
          </p:cNvSpPr>
          <p:nvPr>
            <p:ph sz="quarter" idx="4"/>
          </p:nvPr>
        </p:nvSpPr>
        <p:spPr bwMode="auto">
          <a:xfrm>
            <a:off x="5088384" y="2737245"/>
            <a:ext cx="4185617" cy="3304117"/>
          </a:xfrm>
        </p:spPr>
        <p:txBody>
          <a:bodyPr>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9" name="Date Placeholder 6"/>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10" name="Footer Placeholder 7"/>
          <p:cNvSpPr>
            <a:spLocks noGrp="1"/>
          </p:cNvSpPr>
          <p:nvPr>
            <p:ph type="ftr" sz="quarter" idx="11"/>
          </p:nvPr>
        </p:nvSpPr>
        <p:spPr bwMode="auto"/>
        <p:txBody>
          <a:bodyPr/>
          <a:lstStyle/>
          <a:p>
            <a:pPr>
              <a:defRPr/>
            </a:pPr>
            <a:endParaRPr lang="de-DE"/>
          </a:p>
        </p:txBody>
      </p:sp>
      <p:sp>
        <p:nvSpPr>
          <p:cNvPr id="11" name="Slide Number Placeholder 8"/>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77334" y="609600"/>
            <a:ext cx="8596668" cy="1320800"/>
          </a:xfrm>
        </p:spPr>
        <p:txBody>
          <a:bodyPr/>
          <a:lstStyle/>
          <a:p>
            <a:pPr>
              <a:defRPr/>
            </a:pPr>
            <a:r>
              <a:rPr lang="de-DE"/>
              <a:t>Mastertitelformat bearbeiten</a:t>
            </a:r>
            <a:endParaRPr lang="en-US"/>
          </a:p>
        </p:txBody>
      </p:sp>
      <p:sp>
        <p:nvSpPr>
          <p:cNvPr id="5" name="Date Placeholder 2"/>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6" name="Footer Placeholder 3"/>
          <p:cNvSpPr>
            <a:spLocks noGrp="1"/>
          </p:cNvSpPr>
          <p:nvPr>
            <p:ph type="ftr" sz="quarter" idx="11"/>
          </p:nvPr>
        </p:nvSpPr>
        <p:spPr bwMode="auto"/>
        <p:txBody>
          <a:bodyPr/>
          <a:lstStyle/>
          <a:p>
            <a:pPr>
              <a:defRPr/>
            </a:pPr>
            <a:endParaRPr lang="de-DE"/>
          </a:p>
        </p:txBody>
      </p:sp>
      <p:sp>
        <p:nvSpPr>
          <p:cNvPr id="7" name="Slide Number Placeholder 4"/>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5" name="Footer Placeholder 2"/>
          <p:cNvSpPr>
            <a:spLocks noGrp="1"/>
          </p:cNvSpPr>
          <p:nvPr>
            <p:ph type="ftr" sz="quarter" idx="11"/>
          </p:nvPr>
        </p:nvSpPr>
        <p:spPr bwMode="auto"/>
        <p:txBody>
          <a:bodyPr/>
          <a:lstStyle/>
          <a:p>
            <a:pPr>
              <a:defRPr/>
            </a:pPr>
            <a:endParaRPr lang="de-DE"/>
          </a:p>
        </p:txBody>
      </p:sp>
      <p:sp>
        <p:nvSpPr>
          <p:cNvPr id="6" name="Slide Number Placeholder 3"/>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77334" y="1498604"/>
            <a:ext cx="3854528" cy="1278466"/>
          </a:xfrm>
        </p:spPr>
        <p:txBody>
          <a:bodyPr anchor="b">
            <a:normAutofit/>
          </a:bodyPr>
          <a:lstStyle>
            <a:lvl1pPr>
              <a:defRPr sz="2000"/>
            </a:lvl1pPr>
          </a:lstStyle>
          <a:p>
            <a:pPr>
              <a:defRPr/>
            </a:pPr>
            <a:r>
              <a:rPr lang="de-DE"/>
              <a:t>Mastertitelformat bearbeiten</a:t>
            </a:r>
            <a:endParaRPr lang="en-US"/>
          </a:p>
        </p:txBody>
      </p:sp>
      <p:sp>
        <p:nvSpPr>
          <p:cNvPr id="5" name="Content Placeholder 2"/>
          <p:cNvSpPr>
            <a:spLocks noGrp="1"/>
          </p:cNvSpPr>
          <p:nvPr>
            <p:ph idx="1"/>
          </p:nvPr>
        </p:nvSpPr>
        <p:spPr bwMode="auto">
          <a:xfrm>
            <a:off x="4760461" y="514924"/>
            <a:ext cx="4513541" cy="5526437"/>
          </a:xfrm>
        </p:spPr>
        <p:txBody>
          <a:bodyPr>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6" name="Text Placeholder 3"/>
          <p:cNvSpPr>
            <a:spLocks noGrp="1"/>
          </p:cNvSpPr>
          <p:nvPr>
            <p:ph type="body" sz="half" idx="2"/>
          </p:nvPr>
        </p:nvSpPr>
        <p:spPr bwMode="auto">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defRPr/>
            </a:pPr>
            <a:r>
              <a:rPr lang="de-DE"/>
              <a:t>Mastertextformat bearbeiten</a:t>
            </a:r>
            <a:endParaRPr/>
          </a:p>
        </p:txBody>
      </p:sp>
      <p:sp>
        <p:nvSpPr>
          <p:cNvPr id="7" name="Date Placeholder 4"/>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8" name="Footer Placeholder 5"/>
          <p:cNvSpPr>
            <a:spLocks noGrp="1"/>
          </p:cNvSpPr>
          <p:nvPr>
            <p:ph type="ftr" sz="quarter" idx="11"/>
          </p:nvPr>
        </p:nvSpPr>
        <p:spPr bwMode="auto"/>
        <p:txBody>
          <a:bodyPr/>
          <a:lstStyle/>
          <a:p>
            <a:pPr>
              <a:defRPr/>
            </a:pPr>
            <a:endParaRPr lang="de-DE"/>
          </a:p>
        </p:txBody>
      </p:sp>
      <p:sp>
        <p:nvSpPr>
          <p:cNvPr id="9" name="Slide Number Placeholder 6"/>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677334" y="4800600"/>
            <a:ext cx="8596667" cy="566738"/>
          </a:xfrm>
        </p:spPr>
        <p:txBody>
          <a:bodyPr anchor="b">
            <a:normAutofit/>
          </a:bodyPr>
          <a:lstStyle>
            <a:lvl1pPr algn="l">
              <a:defRPr sz="2400" b="0"/>
            </a:lvl1pPr>
          </a:lstStyle>
          <a:p>
            <a:pPr>
              <a:defRPr/>
            </a:pPr>
            <a:r>
              <a:rPr lang="de-DE"/>
              <a:t>Mastertitelformat bearbeiten</a:t>
            </a:r>
            <a:endParaRPr lang="en-US"/>
          </a:p>
        </p:txBody>
      </p:sp>
      <p:sp>
        <p:nvSpPr>
          <p:cNvPr id="5" name="Picture Placeholder 2"/>
          <p:cNvSpPr>
            <a:spLocks noGrp="1" noChangeAspect="1"/>
          </p:cNvSpPr>
          <p:nvPr>
            <p:ph type="pic" idx="1"/>
          </p:nvPr>
        </p:nvSpPr>
        <p:spPr bwMode="auto">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a:defRPr/>
            </a:pPr>
            <a:r>
              <a:rPr lang="de-DE"/>
              <a:t>Bild durch Klicken auf Symbol hinzufügen</a:t>
            </a:r>
            <a:endParaRPr lang="en-US"/>
          </a:p>
        </p:txBody>
      </p:sp>
      <p:sp>
        <p:nvSpPr>
          <p:cNvPr id="6" name="Text Placeholder 3"/>
          <p:cNvSpPr>
            <a:spLocks noGrp="1"/>
          </p:cNvSpPr>
          <p:nvPr>
            <p:ph type="body" sz="half" idx="2"/>
          </p:nvPr>
        </p:nvSpPr>
        <p:spPr bwMode="auto">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de-DE"/>
              <a:t>Mastertextformat bearbeiten</a:t>
            </a:r>
            <a:endParaRPr/>
          </a:p>
        </p:txBody>
      </p:sp>
      <p:sp>
        <p:nvSpPr>
          <p:cNvPr id="7" name="Date Placeholder 4"/>
          <p:cNvSpPr>
            <a:spLocks noGrp="1"/>
          </p:cNvSpPr>
          <p:nvPr>
            <p:ph type="dt" sz="half" idx="10"/>
          </p:nvPr>
        </p:nvSpPr>
        <p:spPr bwMode="auto"/>
        <p:txBody>
          <a:bodyPr/>
          <a:lstStyle/>
          <a:p>
            <a:pPr>
              <a:defRPr/>
            </a:pPr>
            <a:fld id="{F867139C-4AA6-4BA9-B9F3-5C65F4DBA65E}" type="datetimeFigureOut">
              <a:rPr lang="de-DE"/>
              <a:t>25.01.2023</a:t>
            </a:fld>
            <a:endParaRPr lang="de-DE"/>
          </a:p>
        </p:txBody>
      </p:sp>
      <p:sp>
        <p:nvSpPr>
          <p:cNvPr id="8" name="Footer Placeholder 5"/>
          <p:cNvSpPr>
            <a:spLocks noGrp="1"/>
          </p:cNvSpPr>
          <p:nvPr>
            <p:ph type="ftr" sz="quarter" idx="11"/>
          </p:nvPr>
        </p:nvSpPr>
        <p:spPr bwMode="auto"/>
        <p:txBody>
          <a:bodyPr/>
          <a:lstStyle/>
          <a:p>
            <a:pPr>
              <a:defRPr/>
            </a:pPr>
            <a:endParaRPr lang="de-DE"/>
          </a:p>
        </p:txBody>
      </p:sp>
      <p:sp>
        <p:nvSpPr>
          <p:cNvPr id="9" name="Slide Number Placeholder 6"/>
          <p:cNvSpPr>
            <a:spLocks noGrp="1"/>
          </p:cNvSpPr>
          <p:nvPr>
            <p:ph type="sldNum" sz="quarter" idx="12"/>
          </p:nvPr>
        </p:nvSpPr>
        <p:spPr bwMode="auto"/>
        <p:txBody>
          <a:bodyPr/>
          <a:lstStyle/>
          <a:p>
            <a:pPr>
              <a:defRPr/>
            </a:pPr>
            <a:fld id="{86A08E6B-9C63-430E-B7F9-909358FE1814}" type="slidenum">
              <a:rPr lang="de-DE"/>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grpSp>
        <p:nvGrpSpPr>
          <p:cNvPr id="4" name="Group 6"/>
          <p:cNvGrpSpPr/>
          <p:nvPr/>
        </p:nvGrpSpPr>
        <p:grpSpPr bwMode="auto">
          <a:xfrm>
            <a:off x="0" y="-8467"/>
            <a:ext cx="12192000" cy="6866466"/>
            <a:chOff x="0" y="-8467"/>
            <a:chExt cx="12192000" cy="6866466"/>
          </a:xfrm>
        </p:grpSpPr>
        <p:cxnSp>
          <p:nvCxnSpPr>
            <p:cNvPr id="5" name="Straight Connector 19"/>
            <p:cNvCxnSpPr>
              <a:cxnSpLocks/>
            </p:cNvCxnSpPr>
            <p:nvPr/>
          </p:nvCxnSpPr>
          <p:spPr bwMode="auto">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a:cxnSpLocks/>
            </p:cNvCxnSpPr>
            <p:nvPr/>
          </p:nvCxnSpPr>
          <p:spPr bwMode="auto">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bwMode="auto">
            <a:xfrm>
              <a:off x="9181476" y="-8467"/>
              <a:ext cx="3007349" cy="6866466"/>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0000"/>
              </a:schemeClr>
            </a:solidFill>
            <a:ln>
              <a:noFill/>
            </a:ln>
          </p:spPr>
          <p:style>
            <a:lnRef idx="1">
              <a:schemeClr val="accent1"/>
            </a:lnRef>
            <a:fillRef idx="3">
              <a:schemeClr val="accent1"/>
            </a:fillRef>
            <a:effectRef idx="2">
              <a:schemeClr val="accent1"/>
            </a:effectRef>
            <a:fontRef idx="minor">
              <a:schemeClr val="lt1"/>
            </a:fontRef>
          </p:style>
        </p:sp>
        <p:sp>
          <p:nvSpPr>
            <p:cNvPr id="8" name="Rectangle 25"/>
            <p:cNvSpPr/>
            <p:nvPr/>
          </p:nvSpPr>
          <p:spPr bwMode="auto">
            <a:xfrm>
              <a:off x="9603442" y="-8467"/>
              <a:ext cx="2588558" cy="6866466"/>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tyle>
            <a:lnRef idx="1">
              <a:schemeClr val="accent1"/>
            </a:lnRef>
            <a:fillRef idx="3">
              <a:schemeClr val="accent1"/>
            </a:fillRef>
            <a:effectRef idx="2">
              <a:schemeClr val="accent1"/>
            </a:effectRef>
            <a:fontRef idx="minor">
              <a:schemeClr val="lt1"/>
            </a:fontRef>
          </p:style>
        </p:sp>
        <p:sp>
          <p:nvSpPr>
            <p:cNvPr id="9" name="Isosceles Triangle 23"/>
            <p:cNvSpPr/>
            <p:nvPr/>
          </p:nvSpPr>
          <p:spPr bwMode="auto">
            <a:xfrm>
              <a:off x="8932333" y="3048000"/>
              <a:ext cx="3259666" cy="3810000"/>
            </a:xfrm>
            <a:prstGeom prst="triangle">
              <a:avLst>
                <a:gd name="adj" fmla="val 100000"/>
              </a:avLst>
            </a:prstGeom>
            <a:solidFill>
              <a:schemeClr val="accent2">
                <a:alpha val="72000"/>
              </a:schemeClr>
            </a:solidFill>
            <a:ln>
              <a:noFill/>
            </a:ln>
          </p:spPr>
          <p:style>
            <a:lnRef idx="1">
              <a:schemeClr val="accent1"/>
            </a:lnRef>
            <a:fillRef idx="3">
              <a:schemeClr val="accent1"/>
            </a:fillRef>
            <a:effectRef idx="2">
              <a:schemeClr val="accent1"/>
            </a:effectRef>
            <a:fontRef idx="minor">
              <a:schemeClr val="lt1"/>
            </a:fontRef>
          </p:style>
        </p:sp>
        <p:sp>
          <p:nvSpPr>
            <p:cNvPr id="10" name="Rectangle 27"/>
            <p:cNvSpPr/>
            <p:nvPr/>
          </p:nvSpPr>
          <p:spPr bwMode="auto">
            <a:xfrm>
              <a:off x="9334500" y="-8467"/>
              <a:ext cx="2854326" cy="6866466"/>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p:spPr>
          <p:style>
            <a:lnRef idx="1">
              <a:schemeClr val="accent1"/>
            </a:lnRef>
            <a:fillRef idx="3">
              <a:schemeClr val="accent1"/>
            </a:fillRef>
            <a:effectRef idx="2">
              <a:schemeClr val="accent1"/>
            </a:effectRef>
            <a:fontRef idx="minor">
              <a:schemeClr val="lt1"/>
            </a:fontRef>
          </p:style>
        </p:sp>
        <p:sp>
          <p:nvSpPr>
            <p:cNvPr id="11" name="Rectangle 28"/>
            <p:cNvSpPr/>
            <p:nvPr/>
          </p:nvSpPr>
          <p:spPr bwMode="auto">
            <a:xfrm>
              <a:off x="10898730" y="-8467"/>
              <a:ext cx="1290094" cy="6866466"/>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p:spPr>
          <p:style>
            <a:lnRef idx="1">
              <a:schemeClr val="accent1"/>
            </a:lnRef>
            <a:fillRef idx="3">
              <a:schemeClr val="accent1"/>
            </a:fillRef>
            <a:effectRef idx="2">
              <a:schemeClr val="accent1"/>
            </a:effectRef>
            <a:fontRef idx="minor">
              <a:schemeClr val="lt1"/>
            </a:fontRef>
          </p:style>
        </p:sp>
        <p:sp>
          <p:nvSpPr>
            <p:cNvPr id="12" name="Rectangle 29"/>
            <p:cNvSpPr/>
            <p:nvPr/>
          </p:nvSpPr>
          <p:spPr bwMode="auto">
            <a:xfrm>
              <a:off x="10938999" y="-8467"/>
              <a:ext cx="1249825" cy="6866466"/>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5000"/>
              </a:schemeClr>
            </a:solidFill>
            <a:ln>
              <a:noFill/>
            </a:ln>
          </p:spPr>
          <p:style>
            <a:lnRef idx="1">
              <a:schemeClr val="accent1"/>
            </a:lnRef>
            <a:fillRef idx="3">
              <a:schemeClr val="accent1"/>
            </a:fillRef>
            <a:effectRef idx="2">
              <a:schemeClr val="accent1"/>
            </a:effectRef>
            <a:fontRef idx="minor">
              <a:schemeClr val="lt1"/>
            </a:fontRef>
          </p:style>
        </p:sp>
        <p:sp>
          <p:nvSpPr>
            <p:cNvPr id="13" name="Isosceles Triangle 27"/>
            <p:cNvSpPr/>
            <p:nvPr/>
          </p:nvSpPr>
          <p:spPr bwMode="auto">
            <a:xfrm>
              <a:off x="10371666" y="3589867"/>
              <a:ext cx="1817158" cy="3268133"/>
            </a:xfrm>
            <a:prstGeom prst="triangle">
              <a:avLst>
                <a:gd name="adj" fmla="val 100000"/>
              </a:avLst>
            </a:prstGeom>
            <a:solidFill>
              <a:schemeClr val="accent1">
                <a:alpha val="80000"/>
              </a:schemeClr>
            </a:solidFill>
            <a:ln>
              <a:noFill/>
            </a:ln>
          </p:spPr>
          <p:style>
            <a:lnRef idx="1">
              <a:schemeClr val="accent1"/>
            </a:lnRef>
            <a:fillRef idx="3">
              <a:schemeClr val="accent1"/>
            </a:fillRef>
            <a:effectRef idx="2">
              <a:schemeClr val="accent1"/>
            </a:effectRef>
            <a:fontRef idx="minor">
              <a:schemeClr val="lt1"/>
            </a:fontRef>
          </p:style>
        </p:sp>
        <p:sp>
          <p:nvSpPr>
            <p:cNvPr id="14" name="Isosceles Triangle 28"/>
            <p:cNvSpPr/>
            <p:nvPr/>
          </p:nvSpPr>
          <p:spPr bwMode="auto">
            <a:xfrm>
              <a:off x="0" y="4013200"/>
              <a:ext cx="448733" cy="2844800"/>
            </a:xfrm>
            <a:prstGeom prst="triangle">
              <a:avLst>
                <a:gd name="adj" fmla="val 0"/>
              </a:avLst>
            </a:prstGeom>
            <a:solidFill>
              <a:schemeClr val="accent1">
                <a:alpha val="85000"/>
              </a:schemeClr>
            </a:solidFill>
            <a:ln>
              <a:noFill/>
            </a:ln>
          </p:spPr>
          <p:style>
            <a:lnRef idx="1">
              <a:schemeClr val="accent1"/>
            </a:lnRef>
            <a:fillRef idx="3">
              <a:schemeClr val="accent1"/>
            </a:fillRef>
            <a:effectRef idx="2">
              <a:schemeClr val="accent1"/>
            </a:effectRef>
            <a:fontRef idx="minor">
              <a:schemeClr val="lt1"/>
            </a:fontRef>
          </p:style>
        </p:sp>
      </p:grpSp>
      <p:sp>
        <p:nvSpPr>
          <p:cNvPr id="15" name="Title Placeholder 1"/>
          <p:cNvSpPr>
            <a:spLocks noGrp="1"/>
          </p:cNvSpPr>
          <p:nvPr>
            <p:ph type="title"/>
          </p:nvPr>
        </p:nvSpPr>
        <p:spPr bwMode="auto">
          <a:xfrm>
            <a:off x="677334" y="609600"/>
            <a:ext cx="8596668" cy="1320800"/>
          </a:xfrm>
          <a:prstGeom prst="rect">
            <a:avLst/>
          </a:prstGeom>
        </p:spPr>
        <p:txBody>
          <a:bodyPr vert="horz" lIns="91440" tIns="45720" rIns="91440" bIns="45720" rtlCol="0" anchor="t">
            <a:normAutofit/>
          </a:bodyPr>
          <a:lstStyle/>
          <a:p>
            <a:pPr>
              <a:defRPr/>
            </a:pPr>
            <a:r>
              <a:rPr lang="de-DE"/>
              <a:t>Mastertitelformat bearbeiten</a:t>
            </a:r>
            <a:endParaRPr lang="en-US"/>
          </a:p>
        </p:txBody>
      </p:sp>
      <p:sp>
        <p:nvSpPr>
          <p:cNvPr id="16" name="Text Placeholder 2"/>
          <p:cNvSpPr>
            <a:spLocks noGrp="1"/>
          </p:cNvSpPr>
          <p:nvPr>
            <p:ph type="body" idx="1"/>
          </p:nvPr>
        </p:nvSpPr>
        <p:spPr bwMode="auto">
          <a:xfrm>
            <a:off x="677334" y="2160589"/>
            <a:ext cx="8596668" cy="3880773"/>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17" name="Date Placeholder 3"/>
          <p:cNvSpPr>
            <a:spLocks noGrp="1"/>
          </p:cNvSpPr>
          <p:nvPr>
            <p:ph type="dt" sz="half" idx="2"/>
          </p:nvPr>
        </p:nvSpPr>
        <p:spPr bwMode="auto">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867139C-4AA6-4BA9-B9F3-5C65F4DBA65E}" type="datetimeFigureOut">
              <a:rPr lang="de-DE"/>
              <a:t>25.01.2023</a:t>
            </a:fld>
            <a:endParaRPr lang="de-DE"/>
          </a:p>
        </p:txBody>
      </p:sp>
      <p:sp>
        <p:nvSpPr>
          <p:cNvPr id="18" name="Footer Placeholder 4"/>
          <p:cNvSpPr>
            <a:spLocks noGrp="1"/>
          </p:cNvSpPr>
          <p:nvPr>
            <p:ph type="ftr" sz="quarter" idx="3"/>
          </p:nvPr>
        </p:nvSpPr>
        <p:spPr bwMode="auto">
          <a:xfrm>
            <a:off x="677334" y="6041362"/>
            <a:ext cx="6297611"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a:p>
        </p:txBody>
      </p:sp>
      <p:sp>
        <p:nvSpPr>
          <p:cNvPr id="19" name="Slide Number Placeholder 5"/>
          <p:cNvSpPr>
            <a:spLocks noGrp="1"/>
          </p:cNvSpPr>
          <p:nvPr>
            <p:ph type="sldNum" sz="quarter" idx="4"/>
          </p:nvPr>
        </p:nvSpPr>
        <p:spPr bwMode="auto">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6A08E6B-9C63-430E-B7F9-909358FE1814}" type="slidenum">
              <a:rPr lang="de-DE"/>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a:spcBef>
          <a:spcPts val="0"/>
        </a:spcBef>
        <a:buNone/>
        <a:defRPr sz="36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p:titleStyle>
    <p:bodyStyle>
      <a:lvl1pPr marL="342900" indent="-342900" algn="l" defTabSz="457200">
        <a:spcBef>
          <a:spcPts val="1000"/>
        </a:spcBef>
        <a:spcAft>
          <a:spcPts val="0"/>
        </a:spcAft>
        <a:buClr>
          <a:schemeClr val="accent1"/>
        </a:buClr>
        <a:buSzPct val="80000"/>
        <a:buFont typeface="Wingdings 3"/>
        <a:buChar char=""/>
        <a:defRPr sz="1800">
          <a:solidFill>
            <a:schemeClr val="tx1">
              <a:lumMod val="75000"/>
              <a:lumOff val="25000"/>
            </a:schemeClr>
          </a:solidFill>
          <a:latin typeface="+mn-lt"/>
          <a:ea typeface="+mn-ea"/>
          <a:cs typeface="+mn-cs"/>
        </a:defRPr>
      </a:lvl1pPr>
      <a:lvl2pPr marL="742950" indent="-285750" algn="l" defTabSz="457200">
        <a:spcBef>
          <a:spcPts val="1000"/>
        </a:spcBef>
        <a:spcAft>
          <a:spcPts val="0"/>
        </a:spcAft>
        <a:buClr>
          <a:schemeClr val="accent1"/>
        </a:buClr>
        <a:buSzPct val="80000"/>
        <a:buFont typeface="Wingdings 3"/>
        <a:buChar char=""/>
        <a:defRPr sz="1600">
          <a:solidFill>
            <a:schemeClr val="tx1">
              <a:lumMod val="75000"/>
              <a:lumOff val="25000"/>
            </a:schemeClr>
          </a:solidFill>
          <a:latin typeface="+mn-lt"/>
          <a:ea typeface="+mn-ea"/>
          <a:cs typeface="+mn-cs"/>
        </a:defRPr>
      </a:lvl2pPr>
      <a:lvl3pPr marL="1143000" indent="-228600" algn="l" defTabSz="457200">
        <a:spcBef>
          <a:spcPts val="1000"/>
        </a:spcBef>
        <a:spcAft>
          <a:spcPts val="0"/>
        </a:spcAft>
        <a:buClr>
          <a:schemeClr val="accent1"/>
        </a:buClr>
        <a:buSzPct val="80000"/>
        <a:buFont typeface="Wingdings 3"/>
        <a:buChar char=""/>
        <a:defRPr sz="1400">
          <a:solidFill>
            <a:schemeClr val="tx1">
              <a:lumMod val="75000"/>
              <a:lumOff val="25000"/>
            </a:schemeClr>
          </a:solidFill>
          <a:latin typeface="+mn-lt"/>
          <a:ea typeface="+mn-ea"/>
          <a:cs typeface="+mn-cs"/>
        </a:defRPr>
      </a:lvl3pPr>
      <a:lvl4pPr marL="16002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4pPr>
      <a:lvl5pPr marL="20574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5pPr>
      <a:lvl6pPr marL="25146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6pPr>
      <a:lvl7pPr marL="29718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7pPr>
      <a:lvl8pPr marL="34290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8pPr>
      <a:lvl9pPr marL="38862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9pPr>
    </p:bodyStyle>
    <p:other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p:txBody>
          <a:bodyPr/>
          <a:lstStyle/>
          <a:p>
            <a:pPr>
              <a:defRPr/>
            </a:pPr>
            <a:r>
              <a:rPr lang="de-DE" sz="8000" i="1"/>
              <a:t>Hydra</a:t>
            </a:r>
            <a:r>
              <a:rPr lang="de-DE"/>
              <a:t>  </a:t>
            </a:r>
            <a:endParaRPr lang="de-DE" i="1"/>
          </a:p>
        </p:txBody>
      </p:sp>
      <p:sp>
        <p:nvSpPr>
          <p:cNvPr id="5" name="Untertitel 2"/>
          <p:cNvSpPr>
            <a:spLocks noGrp="1"/>
          </p:cNvSpPr>
          <p:nvPr>
            <p:ph type="subTitle" idx="1"/>
          </p:nvPr>
        </p:nvSpPr>
        <p:spPr bwMode="auto"/>
        <p:txBody>
          <a:bodyPr/>
          <a:lstStyle/>
          <a:p>
            <a:pPr>
              <a:defRPr/>
            </a:pPr>
            <a:r>
              <a:rPr lang="de-DE" sz="2800"/>
              <a:t>der unsterbliche Süßwasserpolyp</a:t>
            </a:r>
            <a:endParaRPr/>
          </a:p>
        </p:txBody>
      </p:sp>
      <p:grpSp>
        <p:nvGrpSpPr>
          <p:cNvPr id="6" name="Gruppieren 6"/>
          <p:cNvGrpSpPr/>
          <p:nvPr/>
        </p:nvGrpSpPr>
        <p:grpSpPr bwMode="auto">
          <a:xfrm>
            <a:off x="479449" y="5320999"/>
            <a:ext cx="6862255" cy="1308125"/>
            <a:chOff x="479449" y="5320999"/>
            <a:chExt cx="6862255" cy="1308125"/>
          </a:xfrm>
        </p:grpSpPr>
        <p:pic>
          <p:nvPicPr>
            <p:cNvPr id="7" name="Grafik 38"/>
            <p:cNvPicPr>
              <a:picLocks noChangeAspect="1" noChangeArrowheads="1"/>
            </p:cNvPicPr>
            <p:nvPr/>
          </p:nvPicPr>
          <p:blipFill>
            <a:blip r:embed="rId2"/>
            <a:stretch/>
          </p:blipFill>
          <p:spPr bwMode="auto">
            <a:xfrm>
              <a:off x="2830130" y="5320999"/>
              <a:ext cx="1362131" cy="1218645"/>
            </a:xfrm>
            <a:prstGeom prst="rect">
              <a:avLst/>
            </a:prstGeom>
            <a:noFill/>
          </p:spPr>
        </p:pic>
        <p:pic>
          <p:nvPicPr>
            <p:cNvPr id="8" name="Grafik 39"/>
            <p:cNvPicPr>
              <a:picLocks noChangeAspect="1" noChangeArrowheads="1"/>
            </p:cNvPicPr>
            <p:nvPr/>
          </p:nvPicPr>
          <p:blipFill>
            <a:blip r:embed="rId3"/>
            <a:stretch/>
          </p:blipFill>
          <p:spPr bwMode="auto">
            <a:xfrm>
              <a:off x="479449" y="5420928"/>
              <a:ext cx="2127756" cy="1118717"/>
            </a:xfrm>
            <a:prstGeom prst="rect">
              <a:avLst/>
            </a:prstGeom>
            <a:noFill/>
          </p:spPr>
        </p:pic>
        <p:pic>
          <p:nvPicPr>
            <p:cNvPr id="9" name="image5.jpg"/>
            <p:cNvPicPr>
              <a:picLocks noChangeAspect="1" noChangeArrowheads="1"/>
            </p:cNvPicPr>
            <p:nvPr/>
          </p:nvPicPr>
          <p:blipFill>
            <a:blip r:embed="rId4"/>
            <a:stretch/>
          </p:blipFill>
          <p:spPr bwMode="auto">
            <a:xfrm>
              <a:off x="4415186" y="5420928"/>
              <a:ext cx="2926517" cy="1208196"/>
            </a:xfrm>
            <a:prstGeom prst="rect">
              <a:avLst/>
            </a:prstGeom>
            <a:noFill/>
          </p:spPr>
        </p:pic>
      </p:grpSp>
      <p:sp>
        <p:nvSpPr>
          <p:cNvPr id="10" name="Rectangle 4"/>
          <p:cNvSpPr>
            <a:spLocks noChangeArrowheads="1"/>
          </p:cNvSpPr>
          <p:nvPr/>
        </p:nvSpPr>
        <p:spPr bwMode="auto">
          <a:xfrm>
            <a:off x="0" y="4690532"/>
            <a:ext cx="12192000" cy="457200"/>
          </a:xfrm>
          <a:prstGeom prst="rect">
            <a:avLst/>
          </a:prstGeom>
          <a:noFill/>
          <a:ln>
            <a:noFill/>
          </a:ln>
        </p:spPr>
        <p:txBody>
          <a:bodyPr vert="horz" wrap="none" lIns="91440" tIns="45720" rIns="91440" bIns="45720" numCol="1" anchor="ctr" anchorCtr="0" compatLnSpc="1">
            <a:prstTxWarp prst="textNoShape">
              <a:avLst/>
            </a:prstTxWarp>
            <a:spAutoFit/>
          </a:bodyPr>
          <a:lstStyle/>
          <a:p>
            <a:pPr>
              <a:defRPr/>
            </a:pPr>
            <a:endParaRPr lang="de-DE"/>
          </a:p>
        </p:txBody>
      </p:sp>
      <p:sp>
        <p:nvSpPr>
          <p:cNvPr id="11" name="Rectangle 5"/>
          <p:cNvSpPr>
            <a:spLocks noChangeArrowheads="1"/>
          </p:cNvSpPr>
          <p:nvPr/>
        </p:nvSpPr>
        <p:spPr bwMode="auto">
          <a:xfrm>
            <a:off x="0" y="5147732"/>
            <a:ext cx="12192000" cy="457200"/>
          </a:xfrm>
          <a:prstGeom prst="rect">
            <a:avLst/>
          </a:prstGeom>
          <a:noFill/>
          <a:ln>
            <a:noFill/>
          </a:ln>
        </p:spPr>
        <p:txBody>
          <a:bodyPr vert="horz" wrap="none" lIns="91440" tIns="45720" rIns="91440" bIns="45720" numCol="1" anchor="ctr" anchorCtr="0" compatLnSpc="1">
            <a:prstTxWarp prst="textNoShape">
              <a:avLst/>
            </a:prstTxWarp>
            <a:spAutoFit/>
          </a:bodyPr>
          <a:lstStyle/>
          <a:p>
            <a:pPr>
              <a:defRPr/>
            </a:pPr>
            <a:endParaRPr lang="de-DE"/>
          </a:p>
        </p:txBody>
      </p:sp>
      <p:sp>
        <p:nvSpPr>
          <p:cNvPr id="12" name="Rectangle 6"/>
          <p:cNvSpPr>
            <a:spLocks noChangeArrowheads="1"/>
          </p:cNvSpPr>
          <p:nvPr/>
        </p:nvSpPr>
        <p:spPr bwMode="auto">
          <a:xfrm>
            <a:off x="0" y="5604932"/>
            <a:ext cx="12192000" cy="457200"/>
          </a:xfrm>
          <a:prstGeom prst="rect">
            <a:avLst/>
          </a:prstGeom>
          <a:noFill/>
          <a:ln>
            <a:noFill/>
          </a:ln>
        </p:spPr>
        <p:txBody>
          <a:bodyPr vert="horz" wrap="none" lIns="91440" tIns="45720" rIns="91440" bIns="45720" numCol="1" anchor="ctr" anchorCtr="0" compatLnSpc="1">
            <a:prstTxWarp prst="textNoShape">
              <a:avLst/>
            </a:prstTxWarp>
            <a:spAutoFit/>
          </a:bodyPr>
          <a:lstStyle/>
          <a:p>
            <a:pPr>
              <a:defRPr/>
            </a:pPr>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Wer ist </a:t>
            </a:r>
            <a:r>
              <a:rPr lang="de-DE" i="1"/>
              <a:t>Hydra</a:t>
            </a:r>
            <a:r>
              <a:rPr lang="de-DE"/>
              <a:t>?</a:t>
            </a:r>
            <a:endParaRPr/>
          </a:p>
        </p:txBody>
      </p:sp>
      <p:pic>
        <p:nvPicPr>
          <p:cNvPr id="5" name="Inhaltsplatzhalter 5"/>
          <p:cNvPicPr>
            <a:picLocks noGrp="1" noChangeAspect="1"/>
          </p:cNvPicPr>
          <p:nvPr>
            <p:ph idx="1"/>
          </p:nvPr>
        </p:nvPicPr>
        <p:blipFill>
          <a:blip r:embed="rId2"/>
          <a:stretch/>
        </p:blipFill>
        <p:spPr bwMode="auto">
          <a:xfrm>
            <a:off x="5050030" y="1877664"/>
            <a:ext cx="4449259" cy="2840110"/>
          </a:xfrm>
          <a:prstGeom prst="rect">
            <a:avLst/>
          </a:prstGeom>
          <a:ln>
            <a:noFill/>
          </a:ln>
          <a:effectLst>
            <a:softEdge rad="112500"/>
          </a:effectLst>
        </p:spPr>
      </p:pic>
      <p:sp>
        <p:nvSpPr>
          <p:cNvPr id="6" name="Rechteck 3"/>
          <p:cNvSpPr/>
          <p:nvPr/>
        </p:nvSpPr>
        <p:spPr bwMode="auto">
          <a:xfrm>
            <a:off x="5620199" y="4586969"/>
            <a:ext cx="3308919" cy="261610"/>
          </a:xfrm>
          <a:prstGeom prst="rect">
            <a:avLst/>
          </a:prstGeom>
        </p:spPr>
        <p:txBody>
          <a:bodyPr wrap="none">
            <a:spAutoFit/>
          </a:bodyPr>
          <a:lstStyle/>
          <a:p>
            <a:pPr>
              <a:defRPr/>
            </a:pPr>
            <a:r>
              <a:rPr lang="de-DE" sz="1100"/>
              <a:t>https://oremacs.com/2019/05/18/hydra-0.15.0/</a:t>
            </a:r>
            <a:endParaRPr/>
          </a:p>
        </p:txBody>
      </p:sp>
      <p:sp>
        <p:nvSpPr>
          <p:cNvPr id="7" name="Inhaltsplatzhalter 2"/>
          <p:cNvSpPr>
            <a:spLocks/>
          </p:cNvSpPr>
          <p:nvPr/>
        </p:nvSpPr>
        <p:spPr bwMode="auto">
          <a:xfrm>
            <a:off x="677334" y="1877664"/>
            <a:ext cx="8596668" cy="3880773"/>
          </a:xfrm>
          <a:prstGeom prst="rect">
            <a:avLst/>
          </a:prstGeom>
        </p:spPr>
        <p:txBody>
          <a:bodyPr vert="horz" lIns="91440" tIns="45720" rIns="91440" bIns="45720" rtlCol="0"/>
          <a:lstStyle>
            <a:lvl1pPr marL="342900" indent="-342900" algn="l" defTabSz="457200">
              <a:spcBef>
                <a:spcPts val="1000"/>
              </a:spcBef>
              <a:spcAft>
                <a:spcPts val="0"/>
              </a:spcAft>
              <a:buClr>
                <a:schemeClr val="accent1"/>
              </a:buClr>
              <a:buSzPct val="80000"/>
              <a:buFont typeface="Wingdings 3"/>
              <a:buChar char=""/>
              <a:defRPr sz="1800">
                <a:solidFill>
                  <a:schemeClr val="tx1">
                    <a:lumMod val="75000"/>
                    <a:lumOff val="25000"/>
                  </a:schemeClr>
                </a:solidFill>
                <a:latin typeface="+mn-lt"/>
                <a:ea typeface="+mn-ea"/>
                <a:cs typeface="+mn-cs"/>
              </a:defRPr>
            </a:lvl1pPr>
            <a:lvl2pPr marL="742950" indent="-285750" algn="l" defTabSz="457200">
              <a:spcBef>
                <a:spcPts val="1000"/>
              </a:spcBef>
              <a:spcAft>
                <a:spcPts val="0"/>
              </a:spcAft>
              <a:buClr>
                <a:schemeClr val="accent1"/>
              </a:buClr>
              <a:buSzPct val="80000"/>
              <a:buFont typeface="Wingdings 3"/>
              <a:buChar char=""/>
              <a:defRPr sz="1600">
                <a:solidFill>
                  <a:schemeClr val="tx1">
                    <a:lumMod val="75000"/>
                    <a:lumOff val="25000"/>
                  </a:schemeClr>
                </a:solidFill>
                <a:latin typeface="+mn-lt"/>
                <a:ea typeface="+mn-ea"/>
                <a:cs typeface="+mn-cs"/>
              </a:defRPr>
            </a:lvl2pPr>
            <a:lvl3pPr marL="1143000" indent="-228600" algn="l" defTabSz="457200">
              <a:spcBef>
                <a:spcPts val="1000"/>
              </a:spcBef>
              <a:spcAft>
                <a:spcPts val="0"/>
              </a:spcAft>
              <a:buClr>
                <a:schemeClr val="accent1"/>
              </a:buClr>
              <a:buSzPct val="80000"/>
              <a:buFont typeface="Wingdings 3"/>
              <a:buChar char=""/>
              <a:defRPr sz="1400">
                <a:solidFill>
                  <a:schemeClr val="tx1">
                    <a:lumMod val="75000"/>
                    <a:lumOff val="25000"/>
                  </a:schemeClr>
                </a:solidFill>
                <a:latin typeface="+mn-lt"/>
                <a:ea typeface="+mn-ea"/>
                <a:cs typeface="+mn-cs"/>
              </a:defRPr>
            </a:lvl3pPr>
            <a:lvl4pPr marL="16002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4pPr>
            <a:lvl5pPr marL="20574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5pPr>
            <a:lvl6pPr marL="25146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6pPr>
            <a:lvl7pPr marL="29718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7pPr>
            <a:lvl8pPr marL="34290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8pPr>
            <a:lvl9pPr marL="38862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9pPr>
          </a:lstStyle>
          <a:p>
            <a:pPr>
              <a:defRPr/>
            </a:pPr>
            <a:r>
              <a:rPr lang="de-DE" sz="2400"/>
              <a:t>Griechische Mythologie</a:t>
            </a:r>
            <a:endParaRPr/>
          </a:p>
          <a:p>
            <a:pPr>
              <a:defRPr/>
            </a:pPr>
            <a:r>
              <a:rPr lang="de-DE" sz="2400"/>
              <a:t>Vielköpfige Wasserschlange</a:t>
            </a:r>
            <a:endParaRPr/>
          </a:p>
          <a:p>
            <a:pPr>
              <a:defRPr/>
            </a:pPr>
            <a:r>
              <a:rPr lang="de-DE" sz="2400"/>
              <a:t>Eigenschaften:</a:t>
            </a:r>
            <a:endParaRPr/>
          </a:p>
          <a:p>
            <a:pPr lvl="1">
              <a:defRPr/>
            </a:pPr>
            <a:r>
              <a:rPr lang="de-DE" sz="2000"/>
              <a:t>Köpfe wachsen nach</a:t>
            </a:r>
            <a:endParaRPr/>
          </a:p>
          <a:p>
            <a:pPr lvl="1">
              <a:defRPr/>
            </a:pPr>
            <a:r>
              <a:rPr lang="de-DE" sz="2000"/>
              <a:t>Schwanz mit Giftstachel</a:t>
            </a:r>
            <a:endParaRPr/>
          </a:p>
          <a:p>
            <a:pPr lvl="1">
              <a:defRPr/>
            </a:pPr>
            <a:r>
              <a:rPr lang="de-DE" sz="2000"/>
              <a:t>Unsterblich</a:t>
            </a:r>
            <a:endParaRPr/>
          </a:p>
          <a:p>
            <a:pPr>
              <a:defRPr/>
            </a:pPr>
            <a:r>
              <a:rPr lang="de-DE" sz="2200"/>
              <a:t>Unbesiegbar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677334" y="609600"/>
            <a:ext cx="8596668" cy="1320800"/>
          </a:xfrm>
        </p:spPr>
        <p:txBody>
          <a:bodyPr/>
          <a:lstStyle/>
          <a:p>
            <a:pPr>
              <a:defRPr/>
            </a:pPr>
            <a:r>
              <a:rPr lang="de-DE" i="1"/>
              <a:t>Hydra </a:t>
            </a:r>
            <a:r>
              <a:rPr lang="de-DE"/>
              <a:t>gibt es wirklich!</a:t>
            </a:r>
            <a:endParaRPr lang="de-DE" i="1"/>
          </a:p>
        </p:txBody>
      </p:sp>
      <p:sp>
        <p:nvSpPr>
          <p:cNvPr id="5" name="Inhaltsplatzhalter 2"/>
          <p:cNvSpPr>
            <a:spLocks noGrp="1"/>
          </p:cNvSpPr>
          <p:nvPr>
            <p:ph idx="1"/>
          </p:nvPr>
        </p:nvSpPr>
        <p:spPr bwMode="auto">
          <a:xfrm>
            <a:off x="677334" y="2160589"/>
            <a:ext cx="8596668" cy="3880773"/>
          </a:xfrm>
        </p:spPr>
        <p:txBody>
          <a:bodyPr/>
          <a:lstStyle/>
          <a:p>
            <a:pPr>
              <a:defRPr/>
            </a:pPr>
            <a:r>
              <a:rPr lang="de-DE" sz="2400"/>
              <a:t>Nesseltier</a:t>
            </a:r>
            <a:endParaRPr/>
          </a:p>
          <a:p>
            <a:pPr>
              <a:defRPr/>
            </a:pPr>
            <a:r>
              <a:rPr lang="de-DE" sz="2400"/>
              <a:t>Lebensraum: Flüsse und Seen </a:t>
            </a:r>
            <a:endParaRPr/>
          </a:p>
          <a:p>
            <a:pPr>
              <a:defRPr/>
            </a:pPr>
            <a:r>
              <a:rPr lang="de-DE" sz="2400"/>
              <a:t>Verbreitung: Alle Kontinente </a:t>
            </a:r>
            <a:br>
              <a:rPr lang="de-DE" sz="2400"/>
            </a:br>
            <a:r>
              <a:rPr lang="de-DE" sz="2400"/>
              <a:t>				   </a:t>
            </a:r>
            <a:r>
              <a:rPr lang="de-DE" sz="2000"/>
              <a:t>(außer Antarktis)</a:t>
            </a:r>
            <a:endParaRPr/>
          </a:p>
          <a:p>
            <a:pPr>
              <a:defRPr/>
            </a:pPr>
            <a:r>
              <a:rPr lang="de-DE" sz="2400"/>
              <a:t>Größe: 5 – 15 mm</a:t>
            </a:r>
            <a:endParaRPr/>
          </a:p>
          <a:p>
            <a:pPr>
              <a:defRPr/>
            </a:pPr>
            <a:r>
              <a:rPr lang="de-DE" sz="2400"/>
              <a:t>Tentakelkranz mit 5 – 12 Tentakel</a:t>
            </a:r>
            <a:endParaRPr/>
          </a:p>
        </p:txBody>
      </p:sp>
      <p:pic>
        <p:nvPicPr>
          <p:cNvPr id="6" name="Grafik 4"/>
          <p:cNvPicPr>
            <a:picLocks noChangeAspect="1"/>
          </p:cNvPicPr>
          <p:nvPr/>
        </p:nvPicPr>
        <p:blipFill>
          <a:blip r:embed="rId2"/>
          <a:stretch/>
        </p:blipFill>
        <p:spPr bwMode="auto">
          <a:xfrm>
            <a:off x="5989982" y="1649117"/>
            <a:ext cx="3708089" cy="3559766"/>
          </a:xfrm>
          <a:prstGeom prst="ellipse">
            <a:avLst/>
          </a:prstGeom>
          <a:ln>
            <a:noFill/>
          </a:ln>
          <a:effectLst>
            <a:softEdge rad="112500"/>
          </a:effectLst>
        </p:spPr>
      </p:pic>
      <p:sp>
        <p:nvSpPr>
          <p:cNvPr id="7" name="Rechteck 5"/>
          <p:cNvSpPr/>
          <p:nvPr/>
        </p:nvSpPr>
        <p:spPr bwMode="auto">
          <a:xfrm>
            <a:off x="6387111" y="5078078"/>
            <a:ext cx="3098925" cy="261610"/>
          </a:xfrm>
          <a:prstGeom prst="rect">
            <a:avLst/>
          </a:prstGeom>
        </p:spPr>
        <p:txBody>
          <a:bodyPr wrap="none">
            <a:spAutoFit/>
          </a:bodyPr>
          <a:lstStyle/>
          <a:p>
            <a:pPr>
              <a:defRPr/>
            </a:pPr>
            <a:r>
              <a:rPr lang="de-DE" sz="1100"/>
              <a:t>https://de.wikipedia.org/wiki/Hydra_vulgaris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Warum ist </a:t>
            </a:r>
            <a:r>
              <a:rPr lang="de-DE" i="1"/>
              <a:t>Hydra </a:t>
            </a:r>
            <a:r>
              <a:rPr lang="de-DE"/>
              <a:t>interessant?</a:t>
            </a:r>
            <a:endParaRPr/>
          </a:p>
        </p:txBody>
      </p:sp>
      <p:sp>
        <p:nvSpPr>
          <p:cNvPr id="5" name="Inhaltsplatzhalter 2"/>
          <p:cNvSpPr>
            <a:spLocks noGrp="1"/>
          </p:cNvSpPr>
          <p:nvPr>
            <p:ph idx="1"/>
          </p:nvPr>
        </p:nvSpPr>
        <p:spPr bwMode="auto"/>
        <p:txBody>
          <a:bodyPr/>
          <a:lstStyle/>
          <a:p>
            <a:pPr>
              <a:defRPr/>
            </a:pPr>
            <a:r>
              <a:rPr lang="de-DE" sz="2400" i="1"/>
              <a:t>Hydra</a:t>
            </a:r>
            <a:r>
              <a:rPr lang="de-DE" sz="2400"/>
              <a:t> und die Mythologie:</a:t>
            </a:r>
            <a:endParaRPr/>
          </a:p>
          <a:p>
            <a:pPr lvl="1">
              <a:defRPr/>
            </a:pPr>
            <a:r>
              <a:rPr lang="de-DE" sz="2000"/>
              <a:t>Unsterblich</a:t>
            </a:r>
            <a:endParaRPr/>
          </a:p>
          <a:p>
            <a:pPr lvl="1">
              <a:defRPr/>
            </a:pPr>
            <a:r>
              <a:rPr lang="de-DE" sz="2000"/>
              <a:t>Tentakel wachsen nach</a:t>
            </a:r>
            <a:endParaRPr/>
          </a:p>
          <a:p>
            <a:pPr lvl="1">
              <a:defRPr/>
            </a:pPr>
            <a:r>
              <a:rPr lang="de-DE" sz="2000"/>
              <a:t>Nesselzellen</a:t>
            </a:r>
            <a:endParaRPr/>
          </a:p>
          <a:p>
            <a:pPr>
              <a:defRPr/>
            </a:pPr>
            <a:r>
              <a:rPr lang="de-DE" sz="2400" i="1"/>
              <a:t>Hydra</a:t>
            </a:r>
            <a:r>
              <a:rPr lang="de-DE" sz="2400"/>
              <a:t> altert scheinbar nicht</a:t>
            </a:r>
            <a:endParaRPr/>
          </a:p>
          <a:p>
            <a:pPr>
              <a:defRPr/>
            </a:pPr>
            <a:r>
              <a:rPr lang="de-DE" sz="2400" i="1"/>
              <a:t>Hydra</a:t>
            </a:r>
            <a:r>
              <a:rPr lang="de-DE" sz="2400"/>
              <a:t> kann jeden Körperteil nachbilden</a:t>
            </a:r>
            <a:endParaRPr lang="de-DE" sz="2400" i="1"/>
          </a:p>
        </p:txBody>
      </p:sp>
      <p:pic>
        <p:nvPicPr>
          <p:cNvPr id="10" name="Grafik 8"/>
          <p:cNvPicPr>
            <a:picLocks noChangeAspect="1"/>
          </p:cNvPicPr>
          <p:nvPr/>
        </p:nvPicPr>
        <p:blipFill>
          <a:blip r:embed="rId2"/>
          <a:stretch/>
        </p:blipFill>
        <p:spPr bwMode="auto">
          <a:xfrm>
            <a:off x="6119431" y="1893669"/>
            <a:ext cx="3694235" cy="2489914"/>
          </a:xfrm>
          <a:prstGeom prst="ellipse">
            <a:avLst/>
          </a:prstGeom>
          <a:ln>
            <a:noFill/>
          </a:ln>
          <a:effectLst>
            <a:softEdge rad="112500"/>
          </a:effectLst>
        </p:spPr>
      </p:pic>
      <p:sp>
        <p:nvSpPr>
          <p:cNvPr id="11" name="Rechteck 9"/>
          <p:cNvSpPr/>
          <p:nvPr/>
        </p:nvSpPr>
        <p:spPr bwMode="auto">
          <a:xfrm>
            <a:off x="6758021" y="4252778"/>
            <a:ext cx="3055645" cy="261610"/>
          </a:xfrm>
          <a:prstGeom prst="rect">
            <a:avLst/>
          </a:prstGeom>
        </p:spPr>
        <p:txBody>
          <a:bodyPr wrap="none">
            <a:spAutoFit/>
          </a:bodyPr>
          <a:lstStyle/>
          <a:p>
            <a:pPr>
              <a:defRPr/>
            </a:pPr>
            <a:r>
              <a:rPr lang="de-DE" sz="1100"/>
              <a:t>https://www.inaturalist.org/photos/5483509</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Warum ist </a:t>
            </a:r>
            <a:r>
              <a:rPr lang="de-DE" i="1"/>
              <a:t>Hydra </a:t>
            </a:r>
            <a:r>
              <a:rPr lang="de-DE"/>
              <a:t>interessant?</a:t>
            </a:r>
            <a:endParaRPr/>
          </a:p>
        </p:txBody>
      </p:sp>
      <p:sp>
        <p:nvSpPr>
          <p:cNvPr id="5" name="Inhaltsplatzhalter 2"/>
          <p:cNvSpPr>
            <a:spLocks noGrp="1"/>
          </p:cNvSpPr>
          <p:nvPr>
            <p:ph idx="1"/>
          </p:nvPr>
        </p:nvSpPr>
        <p:spPr bwMode="auto"/>
        <p:txBody>
          <a:bodyPr/>
          <a:lstStyle/>
          <a:p>
            <a:pPr marL="0" indent="0" algn="ctr">
              <a:buNone/>
              <a:defRPr/>
            </a:pPr>
            <a:endParaRPr lang="de-DE" sz="4000" dirty="0"/>
          </a:p>
          <a:p>
            <a:pPr marL="0" indent="0" algn="ctr">
              <a:buNone/>
              <a:defRPr/>
            </a:pPr>
            <a:r>
              <a:rPr lang="de-DE" sz="4000" dirty="0"/>
              <a:t>Finde es selbst heraus!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Regeln für die Stationsarbeit</a:t>
            </a:r>
            <a:endParaRPr/>
          </a:p>
        </p:txBody>
      </p:sp>
      <p:sp>
        <p:nvSpPr>
          <p:cNvPr id="9" name="Inhaltsplatzhalter 2"/>
          <p:cNvSpPr>
            <a:spLocks/>
          </p:cNvSpPr>
          <p:nvPr/>
        </p:nvSpPr>
        <p:spPr bwMode="auto">
          <a:xfrm>
            <a:off x="957912" y="1491916"/>
            <a:ext cx="8596668" cy="4319257"/>
          </a:xfrm>
          <a:prstGeom prst="rect">
            <a:avLst/>
          </a:prstGeom>
        </p:spPr>
        <p:txBody>
          <a:bodyPr vert="horz" lIns="91440" tIns="45720" rIns="91440" bIns="45720" rtlCol="0"/>
          <a:lstStyle>
            <a:lvl1pPr marL="342900" indent="-342900" algn="l" defTabSz="457200">
              <a:spcBef>
                <a:spcPts val="1000"/>
              </a:spcBef>
              <a:spcAft>
                <a:spcPts val="0"/>
              </a:spcAft>
              <a:buClr>
                <a:schemeClr val="accent1"/>
              </a:buClr>
              <a:buSzPct val="80000"/>
              <a:buFont typeface="Wingdings 3"/>
              <a:buChar char=""/>
              <a:defRPr sz="1800">
                <a:solidFill>
                  <a:schemeClr val="tx1">
                    <a:lumMod val="75000"/>
                    <a:lumOff val="25000"/>
                  </a:schemeClr>
                </a:solidFill>
                <a:latin typeface="+mn-lt"/>
                <a:ea typeface="+mn-ea"/>
                <a:cs typeface="+mn-cs"/>
              </a:defRPr>
            </a:lvl1pPr>
            <a:lvl2pPr marL="742950" indent="-285750" algn="l" defTabSz="457200">
              <a:spcBef>
                <a:spcPts val="1000"/>
              </a:spcBef>
              <a:spcAft>
                <a:spcPts val="0"/>
              </a:spcAft>
              <a:buClr>
                <a:schemeClr val="accent1"/>
              </a:buClr>
              <a:buSzPct val="80000"/>
              <a:buFont typeface="Wingdings 3"/>
              <a:buChar char=""/>
              <a:defRPr sz="1600">
                <a:solidFill>
                  <a:schemeClr val="tx1">
                    <a:lumMod val="75000"/>
                    <a:lumOff val="25000"/>
                  </a:schemeClr>
                </a:solidFill>
                <a:latin typeface="+mn-lt"/>
                <a:ea typeface="+mn-ea"/>
                <a:cs typeface="+mn-cs"/>
              </a:defRPr>
            </a:lvl2pPr>
            <a:lvl3pPr marL="1143000" indent="-228600" algn="l" defTabSz="457200">
              <a:spcBef>
                <a:spcPts val="1000"/>
              </a:spcBef>
              <a:spcAft>
                <a:spcPts val="0"/>
              </a:spcAft>
              <a:buClr>
                <a:schemeClr val="accent1"/>
              </a:buClr>
              <a:buSzPct val="80000"/>
              <a:buFont typeface="Wingdings 3"/>
              <a:buChar char=""/>
              <a:defRPr sz="1400">
                <a:solidFill>
                  <a:schemeClr val="tx1">
                    <a:lumMod val="75000"/>
                    <a:lumOff val="25000"/>
                  </a:schemeClr>
                </a:solidFill>
                <a:latin typeface="+mn-lt"/>
                <a:ea typeface="+mn-ea"/>
                <a:cs typeface="+mn-cs"/>
              </a:defRPr>
            </a:lvl3pPr>
            <a:lvl4pPr marL="16002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4pPr>
            <a:lvl5pPr marL="20574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5pPr>
            <a:lvl6pPr marL="25146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6pPr>
            <a:lvl7pPr marL="29718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7pPr>
            <a:lvl8pPr marL="34290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8pPr>
            <a:lvl9pPr marL="3886200" indent="-228600" algn="l" defTabSz="457200">
              <a:spcBef>
                <a:spcPts val="1000"/>
              </a:spcBef>
              <a:spcAft>
                <a:spcPts val="0"/>
              </a:spcAft>
              <a:buClr>
                <a:schemeClr val="accent1"/>
              </a:buClr>
              <a:buSzPct val="80000"/>
              <a:buFont typeface="Wingdings 3"/>
              <a:buChar char=""/>
              <a:defRPr sz="1200">
                <a:solidFill>
                  <a:schemeClr val="tx1">
                    <a:lumMod val="75000"/>
                    <a:lumOff val="25000"/>
                  </a:schemeClr>
                </a:solidFill>
                <a:latin typeface="+mn-lt"/>
                <a:ea typeface="+mn-ea"/>
                <a:cs typeface="+mn-cs"/>
              </a:defRPr>
            </a:lvl9pPr>
          </a:lstStyle>
          <a:p>
            <a:pPr marL="457200" indent="-457200">
              <a:lnSpc>
                <a:spcPct val="150000"/>
              </a:lnSpc>
              <a:buFont typeface="+mj-lt"/>
              <a:buAutoNum type="arabicPeriod"/>
              <a:defRPr/>
            </a:pPr>
            <a:r>
              <a:rPr lang="de-DE" sz="2400" i="1"/>
              <a:t>Hydra</a:t>
            </a:r>
            <a:r>
              <a:rPr lang="de-DE" sz="2400"/>
              <a:t> ist ein lebendiges Tier, wir gehen dementsprechend </a:t>
            </a:r>
            <a:r>
              <a:rPr lang="de-DE" sz="2400" b="1"/>
              <a:t>vorsichtig</a:t>
            </a:r>
            <a:r>
              <a:rPr lang="de-DE" sz="2400"/>
              <a:t> mit den Tieren um.</a:t>
            </a:r>
            <a:endParaRPr lang="de-DE" sz="2400" i="1"/>
          </a:p>
          <a:p>
            <a:pPr marL="457200" indent="-457200">
              <a:lnSpc>
                <a:spcPct val="150000"/>
              </a:lnSpc>
              <a:buFont typeface="+mj-lt"/>
              <a:buAutoNum type="arabicPeriod"/>
              <a:defRPr/>
            </a:pPr>
            <a:r>
              <a:rPr lang="de-DE" sz="2400"/>
              <a:t>Wir gehen mit allen Materialien sorgsam um. </a:t>
            </a:r>
            <a:endParaRPr/>
          </a:p>
          <a:p>
            <a:pPr marL="457200" indent="-457200">
              <a:lnSpc>
                <a:spcPct val="150000"/>
              </a:lnSpc>
              <a:buFont typeface="+mj-lt"/>
              <a:buAutoNum type="arabicPeriod"/>
              <a:defRPr/>
            </a:pPr>
            <a:r>
              <a:rPr lang="de-DE" sz="2400"/>
              <a:t>Wir sprechen nicht zu laut, sodass alle sich konzentrieren können.</a:t>
            </a:r>
            <a:endParaRPr/>
          </a:p>
          <a:p>
            <a:pPr marL="457200" indent="-457200">
              <a:lnSpc>
                <a:spcPct val="150000"/>
              </a:lnSpc>
              <a:buFont typeface="+mj-lt"/>
              <a:buAutoNum type="arabicPeriod"/>
              <a:defRPr/>
            </a:pPr>
            <a:r>
              <a:rPr lang="de-DE" sz="2400"/>
              <a:t>Wir räumen unsere Plätze am Ende der Stunde selbstständig wieder auf.</a:t>
            </a:r>
            <a:endParaRPr lang="de-DE"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Symbolerklärungen</a:t>
            </a:r>
            <a:endParaRPr/>
          </a:p>
        </p:txBody>
      </p:sp>
      <p:graphicFrame>
        <p:nvGraphicFramePr>
          <p:cNvPr id="9" name="Inhaltsplatzhalter 9"/>
          <p:cNvGraphicFramePr>
            <a:graphicFrameLocks noGrp="1"/>
          </p:cNvGraphicFramePr>
          <p:nvPr>
            <p:ph idx="1"/>
          </p:nvPr>
        </p:nvGraphicFramePr>
        <p:xfrm>
          <a:off x="563858" y="1347537"/>
          <a:ext cx="8710144" cy="4759710"/>
        </p:xfrm>
        <a:graphic>
          <a:graphicData uri="http://schemas.openxmlformats.org/drawingml/2006/table">
            <a:tbl>
              <a:tblPr firstRow="1" firstCol="1" bandRow="1">
                <a:tableStyleId>{7BDAC909-4D26-8E03-2479-92979050B840}</a:tableStyleId>
              </a:tblPr>
              <a:tblGrid>
                <a:gridCol w="1553879">
                  <a:extLst>
                    <a:ext uri="{9D8B030D-6E8A-4147-A177-3AD203B41FA5}">
                      <a16:colId xmlns:a16="http://schemas.microsoft.com/office/drawing/2014/main" val="20000"/>
                    </a:ext>
                  </a:extLst>
                </a:gridCol>
                <a:gridCol w="7156265">
                  <a:extLst>
                    <a:ext uri="{9D8B030D-6E8A-4147-A177-3AD203B41FA5}">
                      <a16:colId xmlns:a16="http://schemas.microsoft.com/office/drawing/2014/main" val="20001"/>
                    </a:ext>
                  </a:extLst>
                </a:gridCol>
              </a:tblGrid>
              <a:tr h="2476990">
                <a:tc>
                  <a:txBody>
                    <a:bodyPr/>
                    <a:lstStyle/>
                    <a:p>
                      <a:pPr algn="just">
                        <a:lnSpc>
                          <a:spcPct val="114999"/>
                        </a:lnSpc>
                        <a:spcAft>
                          <a:spcPts val="1000"/>
                        </a:spcAft>
                        <a:defRPr/>
                      </a:pPr>
                      <a:endParaRPr lang="de-DE" sz="900">
                        <a:latin typeface="Calibri"/>
                        <a:ea typeface="Calibri"/>
                        <a:cs typeface="Times New Roman"/>
                      </a:endParaRPr>
                    </a:p>
                  </a:txBody>
                  <a:tcPr marL="57705" marR="57705" marT="0" marB="0"/>
                </a:tc>
                <a:tc>
                  <a:txBody>
                    <a:bodyPr/>
                    <a:lstStyle/>
                    <a:p>
                      <a:pPr algn="just">
                        <a:lnSpc>
                          <a:spcPct val="114999"/>
                        </a:lnSpc>
                        <a:spcAft>
                          <a:spcPts val="0"/>
                        </a:spcAft>
                        <a:defRPr/>
                      </a:pPr>
                      <a:r>
                        <a:rPr lang="de-DE" sz="800"/>
                        <a:t> </a:t>
                      </a:r>
                      <a:endParaRPr lang="de-DE" sz="900"/>
                    </a:p>
                    <a:p>
                      <a:pPr algn="just">
                        <a:lnSpc>
                          <a:spcPct val="114999"/>
                        </a:lnSpc>
                        <a:spcAft>
                          <a:spcPts val="1000"/>
                        </a:spcAft>
                        <a:defRPr/>
                      </a:pPr>
                      <a:r>
                        <a:rPr lang="de-DE" sz="2000"/>
                        <a:t>Findest du neben einer Aufgabe dieses Symbol, gibt es Hilfekarten, falls du allein nicht weiterkommen solltest. Diese Hilfekarten sind nummeriert. Welche Karte du für welche Aufgabe benutzen kannst, steht unter dem Symbol</a:t>
                      </a:r>
                      <a:r>
                        <a:rPr lang="de-DE" sz="1300"/>
                        <a:t>.</a:t>
                      </a:r>
                      <a:endParaRPr lang="de-DE" sz="900"/>
                    </a:p>
                  </a:txBody>
                  <a:tcPr marL="57705" marR="57705" marT="0" marB="0"/>
                </a:tc>
                <a:extLst>
                  <a:ext uri="{0D108BD9-81ED-4DB2-BD59-A6C34878D82A}">
                    <a16:rowId xmlns:a16="http://schemas.microsoft.com/office/drawing/2014/main" val="10000"/>
                  </a:ext>
                </a:extLst>
              </a:tr>
              <a:tr h="2282720">
                <a:tc>
                  <a:txBody>
                    <a:bodyPr/>
                    <a:lstStyle/>
                    <a:p>
                      <a:pPr>
                        <a:lnSpc>
                          <a:spcPct val="114999"/>
                        </a:lnSpc>
                        <a:spcAft>
                          <a:spcPts val="1000"/>
                        </a:spcAft>
                        <a:defRPr/>
                      </a:pPr>
                      <a:endParaRPr lang="de-DE" sz="900">
                        <a:latin typeface="Calibri"/>
                        <a:ea typeface="Calibri"/>
                        <a:cs typeface="Times New Roman"/>
                      </a:endParaRPr>
                    </a:p>
                  </a:txBody>
                  <a:tcPr marL="57705" marR="57705" marT="0" marB="0"/>
                </a:tc>
                <a:tc>
                  <a:txBody>
                    <a:bodyPr/>
                    <a:lstStyle/>
                    <a:p>
                      <a:pPr algn="just">
                        <a:lnSpc>
                          <a:spcPct val="114999"/>
                        </a:lnSpc>
                        <a:spcAft>
                          <a:spcPts val="0"/>
                        </a:spcAft>
                        <a:defRPr/>
                      </a:pPr>
                      <a:r>
                        <a:rPr lang="de-DE" sz="2000"/>
                        <a:t>Dieses Symbol findest du, wenn im Folgenden mit </a:t>
                      </a:r>
                      <a:r>
                        <a:rPr lang="de-DE" sz="2000" i="1"/>
                        <a:t>Hydra</a:t>
                      </a:r>
                      <a:r>
                        <a:rPr lang="de-DE" sz="2000"/>
                        <a:t> gearbeitet wird.</a:t>
                      </a:r>
                      <a:endParaRPr lang="de-DE" sz="1200"/>
                    </a:p>
                    <a:p>
                      <a:pPr algn="just">
                        <a:lnSpc>
                          <a:spcPct val="114999"/>
                        </a:lnSpc>
                        <a:spcAft>
                          <a:spcPts val="1000"/>
                        </a:spcAft>
                        <a:defRPr/>
                      </a:pPr>
                      <a:r>
                        <a:rPr lang="de-DE" sz="2000"/>
                        <a:t>Bitte beachte: </a:t>
                      </a:r>
                      <a:r>
                        <a:rPr lang="de-DE" sz="2000" i="1"/>
                        <a:t>Hydra</a:t>
                      </a:r>
                      <a:r>
                        <a:rPr lang="de-DE" sz="2000"/>
                        <a:t> ist ein lebendiges Tier! Gehe behutsam mit den Tieren um! Wenn du Hilfe brauchst oder Fragen zum Umgang mit Hydra hast, wende dich an deine Lehrkraft.</a:t>
                      </a:r>
                      <a:endParaRPr lang="de-DE" sz="1200">
                        <a:latin typeface="Calibri"/>
                        <a:ea typeface="Calibri"/>
                        <a:cs typeface="Times New Roman"/>
                      </a:endParaRPr>
                    </a:p>
                  </a:txBody>
                  <a:tcPr marL="57705" marR="57705" marT="0" marB="0"/>
                </a:tc>
                <a:extLst>
                  <a:ext uri="{0D108BD9-81ED-4DB2-BD59-A6C34878D82A}">
                    <a16:rowId xmlns:a16="http://schemas.microsoft.com/office/drawing/2014/main" val="10001"/>
                  </a:ext>
                </a:extLst>
              </a:tr>
            </a:tbl>
          </a:graphicData>
        </a:graphic>
      </p:graphicFrame>
      <p:pic>
        <p:nvPicPr>
          <p:cNvPr id="10" name="Grafik 3"/>
          <p:cNvPicPr>
            <a:picLocks noChangeAspect="1" noChangeArrowheads="1"/>
          </p:cNvPicPr>
          <p:nvPr/>
        </p:nvPicPr>
        <p:blipFill>
          <a:blip r:embed="rId2"/>
          <a:srcRect t="4640" b="5953"/>
          <a:stretch/>
        </p:blipFill>
        <p:spPr bwMode="auto">
          <a:xfrm>
            <a:off x="552164" y="4007772"/>
            <a:ext cx="1439862" cy="1468437"/>
          </a:xfrm>
          <a:prstGeom prst="rect">
            <a:avLst/>
          </a:prstGeom>
          <a:noFill/>
        </p:spPr>
      </p:pic>
      <p:pic>
        <p:nvPicPr>
          <p:cNvPr id="11" name="Grafik 2"/>
          <p:cNvPicPr>
            <a:picLocks noChangeAspect="1" noChangeArrowheads="1"/>
          </p:cNvPicPr>
          <p:nvPr/>
        </p:nvPicPr>
        <p:blipFill>
          <a:blip r:embed="rId3"/>
          <a:stretch/>
        </p:blipFill>
        <p:spPr bwMode="auto">
          <a:xfrm>
            <a:off x="468026" y="1431548"/>
            <a:ext cx="1608138" cy="15922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Los geht‘s!</a:t>
            </a:r>
            <a:endParaRPr/>
          </a:p>
        </p:txBody>
      </p:sp>
      <p:sp>
        <p:nvSpPr>
          <p:cNvPr id="5" name="Inhaltsplatzhalter 2"/>
          <p:cNvSpPr>
            <a:spLocks noGrp="1"/>
          </p:cNvSpPr>
          <p:nvPr>
            <p:ph idx="1"/>
          </p:nvPr>
        </p:nvSpPr>
        <p:spPr bwMode="auto"/>
        <p:txBody>
          <a:bodyPr/>
          <a:lstStyle/>
          <a:p>
            <a:pPr marL="0" indent="0" algn="ctr">
              <a:buNone/>
              <a:defRPr/>
            </a:pPr>
            <a:endParaRPr lang="de-DE" sz="4000" dirty="0"/>
          </a:p>
          <a:p>
            <a:pPr marL="0" indent="0" algn="ctr">
              <a:buNone/>
              <a:defRPr/>
            </a:pPr>
            <a:r>
              <a:rPr lang="de-DE" sz="4000" dirty="0"/>
              <a:t>Viel Spaß!</a:t>
            </a:r>
          </a:p>
        </p:txBody>
      </p:sp>
    </p:spTree>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Arial"/>
        <a:cs typeface="Arial"/>
      </a:majorFont>
      <a:minorFont>
        <a:latin typeface="Trebuchet MS"/>
        <a:ea typeface="Arial"/>
        <a:cs typeface="Arial"/>
      </a:minorFont>
    </a:fontScheme>
    <a:fmtScheme name="Facette">
      <a:fillStyleLst>
        <a:solidFill>
          <a:schemeClr val="phClr"/>
        </a:solidFill>
        <a:gradFill>
          <a:gsLst>
            <a:gs pos="0">
              <a:schemeClr val="phClr">
                <a:tint val="65000"/>
                <a:lumMod val="110000"/>
              </a:schemeClr>
            </a:gs>
            <a:gs pos="88000">
              <a:schemeClr val="phClr">
                <a:tint val="90000"/>
              </a:schemeClr>
            </a:gs>
          </a:gsLst>
          <a:lin ang="5400000" scaled="0"/>
        </a:gradFill>
        <a:gradFill>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90000"/>
                <a:lumMod val="104000"/>
              </a:schemeClr>
            </a:gs>
            <a:gs pos="94000">
              <a:schemeClr val="phClr">
                <a:shade val="96000"/>
                <a:lumMod val="82000"/>
              </a:schemeClr>
            </a:gs>
          </a:gsLst>
          <a:lin ang="5400000" scaled="0"/>
        </a:gradFill>
        <a:gradFill>
          <a:gsLst>
            <a:gs pos="0">
              <a:schemeClr val="phClr">
                <a:tint val="90000"/>
                <a:lumMod val="110000"/>
              </a:schemeClr>
            </a:gs>
            <a:gs pos="100000">
              <a:schemeClr val="phClr">
                <a:shade val="94000"/>
                <a:lumMod val="96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273</Words>
  <Application>Microsoft Office PowerPoint</Application>
  <DocSecurity>0</DocSecurity>
  <PresentationFormat>Breitbild</PresentationFormat>
  <Paragraphs>42</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Times New Roman</vt:lpstr>
      <vt:lpstr>Trebuchet MS</vt:lpstr>
      <vt:lpstr>Wingdings 3</vt:lpstr>
      <vt:lpstr>Facette</vt:lpstr>
      <vt:lpstr>Hydra  </vt:lpstr>
      <vt:lpstr>Wer ist Hydra?</vt:lpstr>
      <vt:lpstr>Hydra gibt es wirklich!</vt:lpstr>
      <vt:lpstr>Warum ist Hydra interessant?</vt:lpstr>
      <vt:lpstr>Warum ist Hydra interessant?</vt:lpstr>
      <vt:lpstr>Regeln für die Stationsarbeit</vt:lpstr>
      <vt:lpstr>Symbolerklärungen</vt:lpstr>
      <vt:lpstr>Los geht‘s!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dc:title>
  <dc:subject/>
  <dc:creator>Marie Irmer</dc:creator>
  <cp:keywords/>
  <dc:description/>
  <cp:lastModifiedBy>Eckert, Marius</cp:lastModifiedBy>
  <cp:revision>15</cp:revision>
  <dcterms:created xsi:type="dcterms:W3CDTF">2019-07-28T10:35:04Z</dcterms:created>
  <dcterms:modified xsi:type="dcterms:W3CDTF">2023-01-25T15:25:36Z</dcterms:modified>
  <cp:category/>
  <dc:identifier/>
  <cp:contentStatus/>
  <dc:language/>
  <cp:version/>
</cp:coreProperties>
</file>