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12192000"/>
  <p:defaultTextStyle>
    <a:defPPr>
      <a:defRPr lang="en-US"/>
    </a:defPPr>
    <a:lvl1pPr marL="0" algn="l" defTabSz="457200">
      <a:defRPr sz="1800">
        <a:solidFill>
          <a:schemeClr val="tx1"/>
        </a:solidFill>
        <a:latin typeface="+mn-lt"/>
        <a:ea typeface="+mn-ea"/>
        <a:cs typeface="+mn-cs"/>
      </a:defRPr>
    </a:lvl1pPr>
    <a:lvl2pPr marL="457200" algn="l" defTabSz="457200">
      <a:defRPr sz="1800">
        <a:solidFill>
          <a:schemeClr val="tx1"/>
        </a:solidFill>
        <a:latin typeface="+mn-lt"/>
        <a:ea typeface="+mn-ea"/>
        <a:cs typeface="+mn-cs"/>
      </a:defRPr>
    </a:lvl2pPr>
    <a:lvl3pPr marL="914400" algn="l" defTabSz="457200">
      <a:defRPr sz="1800">
        <a:solidFill>
          <a:schemeClr val="tx1"/>
        </a:solidFill>
        <a:latin typeface="+mn-lt"/>
        <a:ea typeface="+mn-ea"/>
        <a:cs typeface="+mn-cs"/>
      </a:defRPr>
    </a:lvl3pPr>
    <a:lvl4pPr marL="1371600" algn="l" defTabSz="457200">
      <a:defRPr sz="1800">
        <a:solidFill>
          <a:schemeClr val="tx1"/>
        </a:solidFill>
        <a:latin typeface="+mn-lt"/>
        <a:ea typeface="+mn-ea"/>
        <a:cs typeface="+mn-cs"/>
      </a:defRPr>
    </a:lvl4pPr>
    <a:lvl5pPr marL="1828800" algn="l" defTabSz="457200">
      <a:defRPr sz="1800">
        <a:solidFill>
          <a:schemeClr val="tx1"/>
        </a:solidFill>
        <a:latin typeface="+mn-lt"/>
        <a:ea typeface="+mn-ea"/>
        <a:cs typeface="+mn-cs"/>
      </a:defRPr>
    </a:lvl5pPr>
    <a:lvl6pPr marL="2286000" algn="l" defTabSz="457200">
      <a:defRPr sz="1800">
        <a:solidFill>
          <a:schemeClr val="tx1"/>
        </a:solidFill>
        <a:latin typeface="+mn-lt"/>
        <a:ea typeface="+mn-ea"/>
        <a:cs typeface="+mn-cs"/>
      </a:defRPr>
    </a:lvl6pPr>
    <a:lvl7pPr marL="2743200" algn="l" defTabSz="457200">
      <a:defRPr sz="1800">
        <a:solidFill>
          <a:schemeClr val="tx1"/>
        </a:solidFill>
        <a:latin typeface="+mn-lt"/>
        <a:ea typeface="+mn-ea"/>
        <a:cs typeface="+mn-cs"/>
      </a:defRPr>
    </a:lvl7pPr>
    <a:lvl8pPr marL="3200400" algn="l" defTabSz="457200">
      <a:defRPr sz="1800">
        <a:solidFill>
          <a:schemeClr val="tx1"/>
        </a:solidFill>
        <a:latin typeface="+mn-lt"/>
        <a:ea typeface="+mn-ea"/>
        <a:cs typeface="+mn-cs"/>
      </a:defRPr>
    </a:lvl8pPr>
    <a:lvl9pPr marL="3657600" algn="l" defTabSz="4572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BDAC909-4D26-8E03-2479-92979050B840}">
  <a:tblStyle styleId="{7BDAC909-4D26-8E03-2479-92979050B840}" styleName="Keine Formatvorlage, kein Raster">
    <a:wholeTbl>
      <a:tcTxStyle>
        <a:fontRef idx="minor">
          <a:srgbClr val="000000"/>
        </a:fontRef>
        <a:schemeClr val="tx1"/>
      </a:tcTxStyle>
      <a:tcStyle>
        <a:tcBdr>
          <a:left>
            <a:ln w="12700">
              <a:noFill/>
            </a:ln>
          </a:left>
          <a:right>
            <a:ln w="12700">
              <a:noFill/>
            </a:ln>
          </a:right>
          <a:top>
            <a:ln w="12700">
              <a:noFill/>
            </a:ln>
          </a:top>
          <a:bottom>
            <a:ln w="12700">
              <a:noFill/>
            </a:ln>
          </a:bottom>
          <a:insideH>
            <a:ln w="12700">
              <a:noFill/>
            </a:ln>
          </a:insideH>
          <a:insideV>
            <a:ln w="12700">
              <a:noFill/>
            </a:ln>
          </a:insideV>
        </a:tcBdr>
        <a:fill>
          <a:noFill/>
        </a:fill>
      </a:tcStyle>
    </a:wholeTbl>
    <a:band1H>
      <a:tcStyle>
        <a:tcBdr/>
      </a:tcStyle>
    </a:band1H>
    <a:band2H>
      <a:tcStyle>
        <a:tcBdr/>
      </a:tcStyle>
    </a:band2H>
    <a:band1V>
      <a:tcStyle>
        <a:tcBdr/>
      </a:tcStyle>
    </a:band1V>
    <a:band2V>
      <a:tcStyle>
        <a:tcBdr/>
      </a:tcStyle>
    </a:band2V>
    <a:lastCol>
      <a:tcStyle>
        <a:tcBdr/>
      </a:tcStyle>
    </a:lastCol>
    <a:firstCol>
      <a:tcStyle>
        <a:tcBdr/>
      </a:tcStyle>
    </a:firstCol>
    <a:lastRow>
      <a:tcStyle>
        <a:tcBdr/>
      </a:tcStyle>
    </a:lastRow>
    <a:seCell>
      <a:tcStyle>
        <a:tcBdr/>
      </a:tcStyle>
    </a:seCell>
    <a:swCell>
      <a:tcStyle>
        <a:tcBdr/>
      </a:tcStyle>
    </a:swCell>
    <a:firstRow>
      <a:tcStyle>
        <a:tcBdr/>
      </a:tcStyle>
    </a:firstRow>
    <a:neCell>
      <a:tcStyle>
        <a:tcBdr/>
      </a:tcStyle>
    </a:neCell>
    <a:nwCell>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2" d="100"/>
          <a:sy n="122" d="100"/>
        </p:scale>
        <p:origin x="114" y="12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userDrawn="1">
  <p:cSld name="Titelfolie">
    <p:spTree>
      <p:nvGrpSpPr>
        <p:cNvPr id="1" name=""/>
        <p:cNvGrpSpPr/>
        <p:nvPr/>
      </p:nvGrpSpPr>
      <p:grpSpPr bwMode="auto">
        <a:xfrm>
          <a:off x="0" y="0"/>
          <a:ext cx="0" cy="0"/>
          <a:chOff x="0" y="0"/>
          <a:chExt cx="0" cy="0"/>
        </a:xfrm>
      </p:grpSpPr>
      <p:grpSp>
        <p:nvGrpSpPr>
          <p:cNvPr id="4" name="Group 6"/>
          <p:cNvGrpSpPr/>
          <p:nvPr/>
        </p:nvGrpSpPr>
        <p:grpSpPr bwMode="auto">
          <a:xfrm>
            <a:off x="0" y="-8467"/>
            <a:ext cx="12192000" cy="6866466"/>
            <a:chOff x="0" y="-8467"/>
            <a:chExt cx="12192000" cy="6866466"/>
          </a:xfrm>
        </p:grpSpPr>
        <p:cxnSp>
          <p:nvCxnSpPr>
            <p:cNvPr id="5" name="Straight Connector 31"/>
            <p:cNvCxnSpPr>
              <a:cxnSpLocks/>
            </p:cNvCxnSpPr>
            <p:nvPr/>
          </p:nvCxnSpPr>
          <p:spPr bwMode="auto">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20"/>
            <p:cNvCxnSpPr>
              <a:cxnSpLocks/>
            </p:cNvCxnSpPr>
            <p:nvPr/>
          </p:nvCxnSpPr>
          <p:spPr bwMode="auto">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 name="Rectangle 23"/>
            <p:cNvSpPr/>
            <p:nvPr/>
          </p:nvSpPr>
          <p:spPr bwMode="auto">
            <a:xfrm>
              <a:off x="9181476" y="-8467"/>
              <a:ext cx="3007349" cy="6866466"/>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30000"/>
              </a:schemeClr>
            </a:solidFill>
            <a:ln>
              <a:noFill/>
            </a:ln>
          </p:spPr>
          <p:style>
            <a:lnRef idx="1">
              <a:schemeClr val="accent1"/>
            </a:lnRef>
            <a:fillRef idx="3">
              <a:schemeClr val="accent1"/>
            </a:fillRef>
            <a:effectRef idx="2">
              <a:schemeClr val="accent1"/>
            </a:effectRef>
            <a:fontRef idx="minor">
              <a:schemeClr val="lt1"/>
            </a:fontRef>
          </p:style>
        </p:sp>
        <p:sp>
          <p:nvSpPr>
            <p:cNvPr id="8" name="Rectangle 25"/>
            <p:cNvSpPr/>
            <p:nvPr/>
          </p:nvSpPr>
          <p:spPr bwMode="auto">
            <a:xfrm>
              <a:off x="9603442" y="-8467"/>
              <a:ext cx="2588558" cy="6866466"/>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tyle>
            <a:lnRef idx="1">
              <a:schemeClr val="accent1"/>
            </a:lnRef>
            <a:fillRef idx="3">
              <a:schemeClr val="accent1"/>
            </a:fillRef>
            <a:effectRef idx="2">
              <a:schemeClr val="accent1"/>
            </a:effectRef>
            <a:fontRef idx="minor">
              <a:schemeClr val="lt1"/>
            </a:fontRef>
          </p:style>
        </p:sp>
        <p:sp>
          <p:nvSpPr>
            <p:cNvPr id="9" name="Isosceles Triangle 26"/>
            <p:cNvSpPr/>
            <p:nvPr/>
          </p:nvSpPr>
          <p:spPr bwMode="auto">
            <a:xfrm>
              <a:off x="8932333" y="3048000"/>
              <a:ext cx="3259666" cy="3810000"/>
            </a:xfrm>
            <a:prstGeom prst="triangle">
              <a:avLst>
                <a:gd name="adj" fmla="val 100000"/>
              </a:avLst>
            </a:prstGeom>
            <a:solidFill>
              <a:schemeClr val="accent2">
                <a:alpha val="72000"/>
              </a:schemeClr>
            </a:solidFill>
            <a:ln>
              <a:noFill/>
            </a:ln>
          </p:spPr>
          <p:style>
            <a:lnRef idx="1">
              <a:schemeClr val="accent1"/>
            </a:lnRef>
            <a:fillRef idx="3">
              <a:schemeClr val="accent1"/>
            </a:fillRef>
            <a:effectRef idx="2">
              <a:schemeClr val="accent1"/>
            </a:effectRef>
            <a:fontRef idx="minor">
              <a:schemeClr val="lt1"/>
            </a:fontRef>
          </p:style>
        </p:sp>
        <p:sp>
          <p:nvSpPr>
            <p:cNvPr id="10" name="Rectangle 27"/>
            <p:cNvSpPr/>
            <p:nvPr/>
          </p:nvSpPr>
          <p:spPr bwMode="auto">
            <a:xfrm>
              <a:off x="9334500" y="-8467"/>
              <a:ext cx="2854326" cy="6866466"/>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p:spPr>
          <p:style>
            <a:lnRef idx="1">
              <a:schemeClr val="accent1"/>
            </a:lnRef>
            <a:fillRef idx="3">
              <a:schemeClr val="accent1"/>
            </a:fillRef>
            <a:effectRef idx="2">
              <a:schemeClr val="accent1"/>
            </a:effectRef>
            <a:fontRef idx="minor">
              <a:schemeClr val="lt1"/>
            </a:fontRef>
          </p:style>
        </p:sp>
        <p:sp>
          <p:nvSpPr>
            <p:cNvPr id="11" name="Rectangle 28"/>
            <p:cNvSpPr/>
            <p:nvPr/>
          </p:nvSpPr>
          <p:spPr bwMode="auto">
            <a:xfrm>
              <a:off x="10898730" y="-8467"/>
              <a:ext cx="1290094" cy="6866466"/>
            </a:xfrm>
            <a:custGeom>
              <a:avLst/>
              <a:gdLst/>
              <a:ahLst/>
              <a:cxnLst/>
              <a:rect l="l" t="t" r="r" b="b"/>
              <a:pathLst>
                <a:path w="1290094" h="6858000" extrusionOk="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p:spPr>
          <p:style>
            <a:lnRef idx="1">
              <a:schemeClr val="accent1"/>
            </a:lnRef>
            <a:fillRef idx="3">
              <a:schemeClr val="accent1"/>
            </a:fillRef>
            <a:effectRef idx="2">
              <a:schemeClr val="accent1"/>
            </a:effectRef>
            <a:fontRef idx="minor">
              <a:schemeClr val="lt1"/>
            </a:fontRef>
          </p:style>
        </p:sp>
        <p:sp>
          <p:nvSpPr>
            <p:cNvPr id="12" name="Rectangle 29"/>
            <p:cNvSpPr/>
            <p:nvPr/>
          </p:nvSpPr>
          <p:spPr bwMode="auto">
            <a:xfrm>
              <a:off x="10938999" y="-8467"/>
              <a:ext cx="1249825" cy="6866466"/>
            </a:xfrm>
            <a:custGeom>
              <a:avLst/>
              <a:gdLst/>
              <a:ahLst/>
              <a:cxnLst/>
              <a:rect l="l" t="t" r="r" b="b"/>
              <a:pathLst>
                <a:path w="1249825" h="6858000" extrusionOk="0">
                  <a:moveTo>
                    <a:pt x="0" y="0"/>
                  </a:moveTo>
                  <a:lnTo>
                    <a:pt x="1249825" y="0"/>
                  </a:lnTo>
                  <a:lnTo>
                    <a:pt x="1249825" y="6858000"/>
                  </a:lnTo>
                  <a:lnTo>
                    <a:pt x="1109382" y="6858000"/>
                  </a:lnTo>
                  <a:lnTo>
                    <a:pt x="0" y="0"/>
                  </a:lnTo>
                  <a:close/>
                </a:path>
              </a:pathLst>
            </a:custGeom>
            <a:solidFill>
              <a:schemeClr val="accent1">
                <a:alpha val="65000"/>
              </a:schemeClr>
            </a:solidFill>
            <a:ln>
              <a:noFill/>
            </a:ln>
          </p:spPr>
          <p:style>
            <a:lnRef idx="1">
              <a:schemeClr val="accent1"/>
            </a:lnRef>
            <a:fillRef idx="3">
              <a:schemeClr val="accent1"/>
            </a:fillRef>
            <a:effectRef idx="2">
              <a:schemeClr val="accent1"/>
            </a:effectRef>
            <a:fontRef idx="minor">
              <a:schemeClr val="lt1"/>
            </a:fontRef>
          </p:style>
        </p:sp>
        <p:sp>
          <p:nvSpPr>
            <p:cNvPr id="13" name="Isosceles Triangle 30"/>
            <p:cNvSpPr/>
            <p:nvPr/>
          </p:nvSpPr>
          <p:spPr bwMode="auto">
            <a:xfrm>
              <a:off x="10371666" y="3589867"/>
              <a:ext cx="1817158" cy="3268133"/>
            </a:xfrm>
            <a:prstGeom prst="triangle">
              <a:avLst>
                <a:gd name="adj" fmla="val 100000"/>
              </a:avLst>
            </a:prstGeom>
            <a:solidFill>
              <a:schemeClr val="accent1">
                <a:alpha val="80000"/>
              </a:schemeClr>
            </a:solidFill>
            <a:ln>
              <a:noFill/>
            </a:ln>
          </p:spPr>
          <p:style>
            <a:lnRef idx="1">
              <a:schemeClr val="accent1"/>
            </a:lnRef>
            <a:fillRef idx="3">
              <a:schemeClr val="accent1"/>
            </a:fillRef>
            <a:effectRef idx="2">
              <a:schemeClr val="accent1"/>
            </a:effectRef>
            <a:fontRef idx="minor">
              <a:schemeClr val="lt1"/>
            </a:fontRef>
          </p:style>
        </p:sp>
        <p:sp>
          <p:nvSpPr>
            <p:cNvPr id="14" name="Isosceles Triangle 18"/>
            <p:cNvSpPr/>
            <p:nvPr/>
          </p:nvSpPr>
          <p:spPr bwMode="auto">
            <a:xfrm rot="10800000">
              <a:off x="0" y="0"/>
              <a:ext cx="842596" cy="5666154"/>
            </a:xfrm>
            <a:prstGeom prst="triangle">
              <a:avLst>
                <a:gd name="adj" fmla="val 100000"/>
              </a:avLst>
            </a:prstGeom>
            <a:solidFill>
              <a:schemeClr val="accent1">
                <a:alpha val="85000"/>
              </a:schemeClr>
            </a:solidFill>
            <a:ln>
              <a:noFill/>
            </a:ln>
          </p:spPr>
          <p:style>
            <a:lnRef idx="1">
              <a:schemeClr val="accent1"/>
            </a:lnRef>
            <a:fillRef idx="3">
              <a:schemeClr val="accent1"/>
            </a:fillRef>
            <a:effectRef idx="2">
              <a:schemeClr val="accent1"/>
            </a:effectRef>
            <a:fontRef idx="minor">
              <a:schemeClr val="lt1"/>
            </a:fontRef>
          </p:style>
        </p:sp>
      </p:grpSp>
      <p:sp>
        <p:nvSpPr>
          <p:cNvPr id="15" name="Title 1"/>
          <p:cNvSpPr>
            <a:spLocks noGrp="1"/>
          </p:cNvSpPr>
          <p:nvPr>
            <p:ph type="ctrTitle"/>
          </p:nvPr>
        </p:nvSpPr>
        <p:spPr bwMode="auto">
          <a:xfrm>
            <a:off x="1507067" y="2404534"/>
            <a:ext cx="7766936" cy="1646302"/>
          </a:xfrm>
        </p:spPr>
        <p:txBody>
          <a:bodyPr anchor="b">
            <a:noAutofit/>
          </a:bodyPr>
          <a:lstStyle>
            <a:lvl1pPr algn="r">
              <a:defRPr sz="5400">
                <a:solidFill>
                  <a:schemeClr val="accent1"/>
                </a:solidFill>
              </a:defRPr>
            </a:lvl1pPr>
          </a:lstStyle>
          <a:p>
            <a:pPr>
              <a:defRPr/>
            </a:pPr>
            <a:r>
              <a:rPr lang="de-DE"/>
              <a:t>Mastertitelformat bearbeiten</a:t>
            </a:r>
            <a:endParaRPr lang="en-US"/>
          </a:p>
        </p:txBody>
      </p:sp>
      <p:sp>
        <p:nvSpPr>
          <p:cNvPr id="16" name="Subtitle 2"/>
          <p:cNvSpPr>
            <a:spLocks noGrp="1"/>
          </p:cNvSpPr>
          <p:nvPr>
            <p:ph type="subTitle" idx="1"/>
          </p:nvPr>
        </p:nvSpPr>
        <p:spPr bwMode="auto">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a:defRPr/>
            </a:pPr>
            <a:r>
              <a:rPr lang="de-DE"/>
              <a:t>Master-Untertitelformat bearbeiten</a:t>
            </a:r>
            <a:endParaRPr lang="en-US"/>
          </a:p>
        </p:txBody>
      </p:sp>
      <p:sp>
        <p:nvSpPr>
          <p:cNvPr id="17" name="Date Placeholder 3"/>
          <p:cNvSpPr>
            <a:spLocks noGrp="1"/>
          </p:cNvSpPr>
          <p:nvPr>
            <p:ph type="dt" sz="half" idx="10"/>
          </p:nvPr>
        </p:nvSpPr>
        <p:spPr bwMode="auto"/>
        <p:txBody>
          <a:bodyPr/>
          <a:lstStyle/>
          <a:p>
            <a:pPr>
              <a:defRPr/>
            </a:pPr>
            <a:fld id="{F867139C-4AA6-4BA9-B9F3-5C65F4DBA65E}" type="datetimeFigureOut">
              <a:rPr lang="de-DE"/>
              <a:t>25.01.2023</a:t>
            </a:fld>
            <a:endParaRPr lang="de-DE"/>
          </a:p>
        </p:txBody>
      </p:sp>
      <p:sp>
        <p:nvSpPr>
          <p:cNvPr id="18" name="Footer Placeholder 4"/>
          <p:cNvSpPr>
            <a:spLocks noGrp="1"/>
          </p:cNvSpPr>
          <p:nvPr>
            <p:ph type="ftr" sz="quarter" idx="11"/>
          </p:nvPr>
        </p:nvSpPr>
        <p:spPr bwMode="auto"/>
        <p:txBody>
          <a:bodyPr/>
          <a:lstStyle/>
          <a:p>
            <a:pPr>
              <a:defRPr/>
            </a:pPr>
            <a:endParaRPr lang="de-DE"/>
          </a:p>
        </p:txBody>
      </p:sp>
      <p:sp>
        <p:nvSpPr>
          <p:cNvPr id="19" name="Slide Number Placeholder 5"/>
          <p:cNvSpPr>
            <a:spLocks noGrp="1"/>
          </p:cNvSpPr>
          <p:nvPr>
            <p:ph type="sldNum" sz="quarter" idx="12"/>
          </p:nvPr>
        </p:nvSpPr>
        <p:spPr bwMode="auto"/>
        <p:txBody>
          <a:bodyPr/>
          <a:lstStyle/>
          <a:p>
            <a:pPr>
              <a:defRPr/>
            </a:pPr>
            <a:fld id="{86A08E6B-9C63-430E-B7F9-909358FE1814}" type="slidenum">
              <a:rPr lang="de-DE"/>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PhAnim="0" preserve="1" userDrawn="1">
  <p:cSld name="Titel und Beschriftung">
    <p:spTree>
      <p:nvGrpSpPr>
        <p:cNvPr id="1" name=""/>
        <p:cNvGrpSpPr/>
        <p:nvPr/>
      </p:nvGrpSpPr>
      <p:grpSpPr bwMode="auto">
        <a:xfrm>
          <a:off x="0" y="0"/>
          <a:ext cx="0" cy="0"/>
          <a:chOff x="0" y="0"/>
          <a:chExt cx="0" cy="0"/>
        </a:xfrm>
      </p:grpSpPr>
      <p:sp>
        <p:nvSpPr>
          <p:cNvPr id="4" name="Title 1"/>
          <p:cNvSpPr>
            <a:spLocks noGrp="1"/>
          </p:cNvSpPr>
          <p:nvPr>
            <p:ph type="title"/>
          </p:nvPr>
        </p:nvSpPr>
        <p:spPr bwMode="auto">
          <a:xfrm>
            <a:off x="677335" y="609600"/>
            <a:ext cx="8596668" cy="3403600"/>
          </a:xfrm>
        </p:spPr>
        <p:txBody>
          <a:bodyPr anchor="ctr">
            <a:normAutofit/>
          </a:bodyPr>
          <a:lstStyle>
            <a:lvl1pPr algn="l">
              <a:defRPr sz="4400" b="0" cap="none"/>
            </a:lvl1pPr>
          </a:lstStyle>
          <a:p>
            <a:pPr>
              <a:defRPr/>
            </a:pPr>
            <a:r>
              <a:rPr lang="de-DE"/>
              <a:t>Mastertitelformat bearbeiten</a:t>
            </a:r>
            <a:endParaRPr lang="en-US"/>
          </a:p>
        </p:txBody>
      </p:sp>
      <p:sp>
        <p:nvSpPr>
          <p:cNvPr id="5" name="Text Placeholder 2"/>
          <p:cNvSpPr>
            <a:spLocks noGrp="1"/>
          </p:cNvSpPr>
          <p:nvPr>
            <p:ph type="body" idx="1"/>
          </p:nvPr>
        </p:nvSpPr>
        <p:spPr bwMode="auto">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defRPr/>
            </a:pPr>
            <a:r>
              <a:rPr lang="de-DE"/>
              <a:t>Mastertextformat bearbeiten</a:t>
            </a:r>
            <a:endParaRPr/>
          </a:p>
        </p:txBody>
      </p:sp>
      <p:sp>
        <p:nvSpPr>
          <p:cNvPr id="6" name="Date Placeholder 3"/>
          <p:cNvSpPr>
            <a:spLocks noGrp="1"/>
          </p:cNvSpPr>
          <p:nvPr>
            <p:ph type="dt" sz="half" idx="10"/>
          </p:nvPr>
        </p:nvSpPr>
        <p:spPr bwMode="auto"/>
        <p:txBody>
          <a:bodyPr/>
          <a:lstStyle/>
          <a:p>
            <a:pPr>
              <a:defRPr/>
            </a:pPr>
            <a:fld id="{F867139C-4AA6-4BA9-B9F3-5C65F4DBA65E}" type="datetimeFigureOut">
              <a:rPr lang="de-DE"/>
              <a:t>25.01.2023</a:t>
            </a:fld>
            <a:endParaRPr lang="de-DE"/>
          </a:p>
        </p:txBody>
      </p:sp>
      <p:sp>
        <p:nvSpPr>
          <p:cNvPr id="7" name="Footer Placeholder 4"/>
          <p:cNvSpPr>
            <a:spLocks noGrp="1"/>
          </p:cNvSpPr>
          <p:nvPr>
            <p:ph type="ftr" sz="quarter" idx="11"/>
          </p:nvPr>
        </p:nvSpPr>
        <p:spPr bwMode="auto"/>
        <p:txBody>
          <a:bodyPr/>
          <a:lstStyle/>
          <a:p>
            <a:pPr>
              <a:defRPr/>
            </a:pPr>
            <a:endParaRPr lang="de-DE"/>
          </a:p>
        </p:txBody>
      </p:sp>
      <p:sp>
        <p:nvSpPr>
          <p:cNvPr id="8" name="Slide Number Placeholder 5"/>
          <p:cNvSpPr>
            <a:spLocks noGrp="1"/>
          </p:cNvSpPr>
          <p:nvPr>
            <p:ph type="sldNum" sz="quarter" idx="12"/>
          </p:nvPr>
        </p:nvSpPr>
        <p:spPr bwMode="auto"/>
        <p:txBody>
          <a:bodyPr/>
          <a:lstStyle/>
          <a:p>
            <a:pPr>
              <a:defRPr/>
            </a:pPr>
            <a:fld id="{86A08E6B-9C63-430E-B7F9-909358FE1814}" type="slidenum">
              <a:rPr lang="de-DE"/>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PhAnim="0" preserve="1" userDrawn="1">
  <p:cSld name="Zitat mit Beschriftung">
    <p:spTree>
      <p:nvGrpSpPr>
        <p:cNvPr id="1" name=""/>
        <p:cNvGrpSpPr/>
        <p:nvPr/>
      </p:nvGrpSpPr>
      <p:grpSpPr bwMode="auto">
        <a:xfrm>
          <a:off x="0" y="0"/>
          <a:ext cx="0" cy="0"/>
          <a:chOff x="0" y="0"/>
          <a:chExt cx="0" cy="0"/>
        </a:xfrm>
      </p:grpSpPr>
      <p:sp>
        <p:nvSpPr>
          <p:cNvPr id="4" name="Title 1"/>
          <p:cNvSpPr>
            <a:spLocks noGrp="1"/>
          </p:cNvSpPr>
          <p:nvPr>
            <p:ph type="title"/>
          </p:nvPr>
        </p:nvSpPr>
        <p:spPr bwMode="auto">
          <a:xfrm>
            <a:off x="931334" y="609600"/>
            <a:ext cx="8094134" cy="3022600"/>
          </a:xfrm>
        </p:spPr>
        <p:txBody>
          <a:bodyPr anchor="ctr">
            <a:normAutofit/>
          </a:bodyPr>
          <a:lstStyle>
            <a:lvl1pPr algn="l">
              <a:defRPr sz="4400" b="0" cap="none"/>
            </a:lvl1pPr>
          </a:lstStyle>
          <a:p>
            <a:pPr>
              <a:defRPr/>
            </a:pPr>
            <a:r>
              <a:rPr lang="de-DE"/>
              <a:t>Mastertitelformat bearbeiten</a:t>
            </a:r>
            <a:endParaRPr lang="en-US"/>
          </a:p>
        </p:txBody>
      </p:sp>
      <p:sp>
        <p:nvSpPr>
          <p:cNvPr id="5" name="Text Placeholder 9"/>
          <p:cNvSpPr>
            <a:spLocks noGrp="1"/>
          </p:cNvSpPr>
          <p:nvPr>
            <p:ph type="body" sz="quarter" idx="13"/>
          </p:nvPr>
        </p:nvSpPr>
        <p:spPr bwMode="auto">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defRPr/>
            </a:pPr>
            <a:r>
              <a:rPr lang="de-DE"/>
              <a:t>Mastertextformat bearbeiten</a:t>
            </a:r>
            <a:endParaRPr/>
          </a:p>
        </p:txBody>
      </p:sp>
      <p:sp>
        <p:nvSpPr>
          <p:cNvPr id="6" name="Text Placeholder 2"/>
          <p:cNvSpPr>
            <a:spLocks noGrp="1"/>
          </p:cNvSpPr>
          <p:nvPr>
            <p:ph type="body" idx="1"/>
          </p:nvPr>
        </p:nvSpPr>
        <p:spPr bwMode="auto">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defRPr/>
            </a:pPr>
            <a:r>
              <a:rPr lang="de-DE"/>
              <a:t>Mastertextformat bearbeiten</a:t>
            </a:r>
            <a:endParaRPr/>
          </a:p>
        </p:txBody>
      </p:sp>
      <p:sp>
        <p:nvSpPr>
          <p:cNvPr id="7" name="Date Placeholder 3"/>
          <p:cNvSpPr>
            <a:spLocks noGrp="1"/>
          </p:cNvSpPr>
          <p:nvPr>
            <p:ph type="dt" sz="half" idx="10"/>
          </p:nvPr>
        </p:nvSpPr>
        <p:spPr bwMode="auto"/>
        <p:txBody>
          <a:bodyPr/>
          <a:lstStyle/>
          <a:p>
            <a:pPr>
              <a:defRPr/>
            </a:pPr>
            <a:fld id="{F867139C-4AA6-4BA9-B9F3-5C65F4DBA65E}" type="datetimeFigureOut">
              <a:rPr lang="de-DE"/>
              <a:t>25.01.2023</a:t>
            </a:fld>
            <a:endParaRPr lang="de-DE"/>
          </a:p>
        </p:txBody>
      </p:sp>
      <p:sp>
        <p:nvSpPr>
          <p:cNvPr id="8" name="Footer Placeholder 4"/>
          <p:cNvSpPr>
            <a:spLocks noGrp="1"/>
          </p:cNvSpPr>
          <p:nvPr>
            <p:ph type="ftr" sz="quarter" idx="11"/>
          </p:nvPr>
        </p:nvSpPr>
        <p:spPr bwMode="auto"/>
        <p:txBody>
          <a:bodyPr/>
          <a:lstStyle/>
          <a:p>
            <a:pPr>
              <a:defRPr/>
            </a:pPr>
            <a:endParaRPr lang="de-DE"/>
          </a:p>
        </p:txBody>
      </p:sp>
      <p:sp>
        <p:nvSpPr>
          <p:cNvPr id="9" name="Slide Number Placeholder 5"/>
          <p:cNvSpPr>
            <a:spLocks noGrp="1"/>
          </p:cNvSpPr>
          <p:nvPr>
            <p:ph type="sldNum" sz="quarter" idx="12"/>
          </p:nvPr>
        </p:nvSpPr>
        <p:spPr bwMode="auto"/>
        <p:txBody>
          <a:bodyPr/>
          <a:lstStyle/>
          <a:p>
            <a:pPr>
              <a:defRPr/>
            </a:pPr>
            <a:fld id="{86A08E6B-9C63-430E-B7F9-909358FE1814}" type="slidenum">
              <a:rPr lang="de-DE"/>
              <a:t>‹Nr.›</a:t>
            </a:fld>
            <a:endParaRPr lang="de-DE"/>
          </a:p>
        </p:txBody>
      </p:sp>
      <p:sp>
        <p:nvSpPr>
          <p:cNvPr id="10" name="TextBox 19"/>
          <p:cNvSpPr>
            <a:spLocks/>
          </p:cNvSpPr>
          <p:nvPr/>
        </p:nvSpPr>
        <p:spPr bwMode="auto">
          <a:xfrm>
            <a:off x="541870" y="790378"/>
            <a:ext cx="609600" cy="584775"/>
          </a:xfrm>
          <a:prstGeom prst="rect">
            <a:avLst/>
          </a:prstGeom>
        </p:spPr>
        <p:txBody>
          <a:bodyPr vert="horz" lIns="91440" tIns="45720" rIns="91440" bIns="45720" rtlCol="0" anchor="ctr">
            <a:noAutofit/>
          </a:bodyPr>
          <a:lstStyle/>
          <a:p>
            <a:pPr lvl="0">
              <a:defRPr/>
            </a:pPr>
            <a:r>
              <a:rPr lang="en-US" sz="8000">
                <a:ln w="3175" cmpd="sng">
                  <a:noFill/>
                </a:ln>
                <a:solidFill>
                  <a:schemeClr val="accent1">
                    <a:lumMod val="60000"/>
                    <a:lumOff val="40000"/>
                  </a:schemeClr>
                </a:solidFill>
                <a:latin typeface="Arial"/>
              </a:rPr>
              <a:t>“</a:t>
            </a:r>
            <a:endParaRPr/>
          </a:p>
        </p:txBody>
      </p:sp>
      <p:sp>
        <p:nvSpPr>
          <p:cNvPr id="11" name="TextBox 21"/>
          <p:cNvSpPr>
            <a:spLocks/>
          </p:cNvSpPr>
          <p:nvPr/>
        </p:nvSpPr>
        <p:spPr bwMode="auto">
          <a:xfrm>
            <a:off x="8893011" y="2886556"/>
            <a:ext cx="609600" cy="584775"/>
          </a:xfrm>
          <a:prstGeom prst="rect">
            <a:avLst/>
          </a:prstGeom>
        </p:spPr>
        <p:txBody>
          <a:bodyPr vert="horz" lIns="91440" tIns="45720" rIns="91440" bIns="45720" rtlCol="0" anchor="ctr">
            <a:noAutofit/>
          </a:bodyPr>
          <a:lstStyle/>
          <a:p>
            <a:pPr lvl="0">
              <a:defRPr/>
            </a:pPr>
            <a:r>
              <a:rPr lang="en-US" sz="8000">
                <a:ln w="3175" cmpd="sng">
                  <a:noFill/>
                </a:ln>
                <a:solidFill>
                  <a:schemeClr val="accent1">
                    <a:lumMod val="60000"/>
                    <a:lumOff val="40000"/>
                  </a:schemeClr>
                </a:solidFill>
                <a:latin typeface="Arial"/>
              </a:rPr>
              <a:t>”</a:t>
            </a:r>
            <a:endParaRPr lang="en-US">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PhAnim="0" preserve="1" userDrawn="1">
  <p:cSld name="Namenskarte">
    <p:spTree>
      <p:nvGrpSpPr>
        <p:cNvPr id="1" name=""/>
        <p:cNvGrpSpPr/>
        <p:nvPr/>
      </p:nvGrpSpPr>
      <p:grpSpPr bwMode="auto">
        <a:xfrm>
          <a:off x="0" y="0"/>
          <a:ext cx="0" cy="0"/>
          <a:chOff x="0" y="0"/>
          <a:chExt cx="0" cy="0"/>
        </a:xfrm>
      </p:grpSpPr>
      <p:sp>
        <p:nvSpPr>
          <p:cNvPr id="4" name="Title 1"/>
          <p:cNvSpPr>
            <a:spLocks noGrp="1"/>
          </p:cNvSpPr>
          <p:nvPr>
            <p:ph type="title"/>
          </p:nvPr>
        </p:nvSpPr>
        <p:spPr bwMode="auto">
          <a:xfrm>
            <a:off x="677335" y="1931988"/>
            <a:ext cx="8596668" cy="2595460"/>
          </a:xfrm>
        </p:spPr>
        <p:txBody>
          <a:bodyPr anchor="b">
            <a:normAutofit/>
          </a:bodyPr>
          <a:lstStyle>
            <a:lvl1pPr algn="l">
              <a:defRPr sz="4400" b="0" cap="none"/>
            </a:lvl1pPr>
          </a:lstStyle>
          <a:p>
            <a:pPr>
              <a:defRPr/>
            </a:pPr>
            <a:r>
              <a:rPr lang="de-DE"/>
              <a:t>Mastertitelformat bearbeiten</a:t>
            </a:r>
            <a:endParaRPr lang="en-US"/>
          </a:p>
        </p:txBody>
      </p:sp>
      <p:sp>
        <p:nvSpPr>
          <p:cNvPr id="5" name="Text Placeholder 2"/>
          <p:cNvSpPr>
            <a:spLocks noGrp="1"/>
          </p:cNvSpPr>
          <p:nvPr>
            <p:ph type="body" idx="1"/>
          </p:nvPr>
        </p:nvSpPr>
        <p:spPr bwMode="auto">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defRPr/>
            </a:pPr>
            <a:r>
              <a:rPr lang="de-DE"/>
              <a:t>Mastertextformat bearbeiten</a:t>
            </a:r>
            <a:endParaRPr/>
          </a:p>
        </p:txBody>
      </p:sp>
      <p:sp>
        <p:nvSpPr>
          <p:cNvPr id="6" name="Date Placeholder 3"/>
          <p:cNvSpPr>
            <a:spLocks noGrp="1"/>
          </p:cNvSpPr>
          <p:nvPr>
            <p:ph type="dt" sz="half" idx="10"/>
          </p:nvPr>
        </p:nvSpPr>
        <p:spPr bwMode="auto"/>
        <p:txBody>
          <a:bodyPr/>
          <a:lstStyle/>
          <a:p>
            <a:pPr>
              <a:defRPr/>
            </a:pPr>
            <a:fld id="{F867139C-4AA6-4BA9-B9F3-5C65F4DBA65E}" type="datetimeFigureOut">
              <a:rPr lang="de-DE"/>
              <a:t>25.01.2023</a:t>
            </a:fld>
            <a:endParaRPr lang="de-DE"/>
          </a:p>
        </p:txBody>
      </p:sp>
      <p:sp>
        <p:nvSpPr>
          <p:cNvPr id="7" name="Footer Placeholder 4"/>
          <p:cNvSpPr>
            <a:spLocks noGrp="1"/>
          </p:cNvSpPr>
          <p:nvPr>
            <p:ph type="ftr" sz="quarter" idx="11"/>
          </p:nvPr>
        </p:nvSpPr>
        <p:spPr bwMode="auto"/>
        <p:txBody>
          <a:bodyPr/>
          <a:lstStyle/>
          <a:p>
            <a:pPr>
              <a:defRPr/>
            </a:pPr>
            <a:endParaRPr lang="de-DE"/>
          </a:p>
        </p:txBody>
      </p:sp>
      <p:sp>
        <p:nvSpPr>
          <p:cNvPr id="8" name="Slide Number Placeholder 5"/>
          <p:cNvSpPr>
            <a:spLocks noGrp="1"/>
          </p:cNvSpPr>
          <p:nvPr>
            <p:ph type="sldNum" sz="quarter" idx="12"/>
          </p:nvPr>
        </p:nvSpPr>
        <p:spPr bwMode="auto"/>
        <p:txBody>
          <a:bodyPr/>
          <a:lstStyle/>
          <a:p>
            <a:pPr>
              <a:defRPr/>
            </a:pPr>
            <a:fld id="{86A08E6B-9C63-430E-B7F9-909358FE1814}" type="slidenum">
              <a:rPr lang="de-DE"/>
              <a:t>‹Nr.›</a:t>
            </a:fld>
            <a:endParaRPr lang="de-D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PhAnim="0" preserve="1" userDrawn="1">
  <p:cSld name="Namenskarte für Zitat">
    <p:spTree>
      <p:nvGrpSpPr>
        <p:cNvPr id="1" name=""/>
        <p:cNvGrpSpPr/>
        <p:nvPr/>
      </p:nvGrpSpPr>
      <p:grpSpPr bwMode="auto">
        <a:xfrm>
          <a:off x="0" y="0"/>
          <a:ext cx="0" cy="0"/>
          <a:chOff x="0" y="0"/>
          <a:chExt cx="0" cy="0"/>
        </a:xfrm>
      </p:grpSpPr>
      <p:sp>
        <p:nvSpPr>
          <p:cNvPr id="4" name="Title 1"/>
          <p:cNvSpPr>
            <a:spLocks noGrp="1"/>
          </p:cNvSpPr>
          <p:nvPr>
            <p:ph type="title"/>
          </p:nvPr>
        </p:nvSpPr>
        <p:spPr bwMode="auto">
          <a:xfrm>
            <a:off x="931334" y="609600"/>
            <a:ext cx="8094134" cy="3022600"/>
          </a:xfrm>
        </p:spPr>
        <p:txBody>
          <a:bodyPr anchor="ctr">
            <a:normAutofit/>
          </a:bodyPr>
          <a:lstStyle>
            <a:lvl1pPr algn="l">
              <a:defRPr sz="4400" b="0" cap="none"/>
            </a:lvl1pPr>
          </a:lstStyle>
          <a:p>
            <a:pPr>
              <a:defRPr/>
            </a:pPr>
            <a:r>
              <a:rPr lang="de-DE"/>
              <a:t>Mastertitelformat bearbeiten</a:t>
            </a:r>
            <a:endParaRPr lang="en-US"/>
          </a:p>
        </p:txBody>
      </p:sp>
      <p:sp>
        <p:nvSpPr>
          <p:cNvPr id="5" name="Text Placeholder 9"/>
          <p:cNvSpPr>
            <a:spLocks noGrp="1"/>
          </p:cNvSpPr>
          <p:nvPr>
            <p:ph type="body" sz="quarter" idx="13"/>
          </p:nvPr>
        </p:nvSpPr>
        <p:spPr bwMode="auto">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defRPr/>
            </a:pPr>
            <a:r>
              <a:rPr lang="de-DE"/>
              <a:t>Mastertextformat bearbeiten</a:t>
            </a:r>
            <a:endParaRPr/>
          </a:p>
        </p:txBody>
      </p:sp>
      <p:sp>
        <p:nvSpPr>
          <p:cNvPr id="6" name="Text Placeholder 2"/>
          <p:cNvSpPr>
            <a:spLocks noGrp="1"/>
          </p:cNvSpPr>
          <p:nvPr>
            <p:ph type="body" idx="1"/>
          </p:nvPr>
        </p:nvSpPr>
        <p:spPr bwMode="auto">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defRPr/>
            </a:pPr>
            <a:r>
              <a:rPr lang="de-DE"/>
              <a:t>Mastertextformat bearbeiten</a:t>
            </a:r>
            <a:endParaRPr/>
          </a:p>
        </p:txBody>
      </p:sp>
      <p:sp>
        <p:nvSpPr>
          <p:cNvPr id="7" name="Date Placeholder 3"/>
          <p:cNvSpPr>
            <a:spLocks noGrp="1"/>
          </p:cNvSpPr>
          <p:nvPr>
            <p:ph type="dt" sz="half" idx="10"/>
          </p:nvPr>
        </p:nvSpPr>
        <p:spPr bwMode="auto"/>
        <p:txBody>
          <a:bodyPr/>
          <a:lstStyle/>
          <a:p>
            <a:pPr>
              <a:defRPr/>
            </a:pPr>
            <a:fld id="{F867139C-4AA6-4BA9-B9F3-5C65F4DBA65E}" type="datetimeFigureOut">
              <a:rPr lang="de-DE"/>
              <a:t>25.01.2023</a:t>
            </a:fld>
            <a:endParaRPr lang="de-DE"/>
          </a:p>
        </p:txBody>
      </p:sp>
      <p:sp>
        <p:nvSpPr>
          <p:cNvPr id="8" name="Footer Placeholder 4"/>
          <p:cNvSpPr>
            <a:spLocks noGrp="1"/>
          </p:cNvSpPr>
          <p:nvPr>
            <p:ph type="ftr" sz="quarter" idx="11"/>
          </p:nvPr>
        </p:nvSpPr>
        <p:spPr bwMode="auto"/>
        <p:txBody>
          <a:bodyPr/>
          <a:lstStyle/>
          <a:p>
            <a:pPr>
              <a:defRPr/>
            </a:pPr>
            <a:endParaRPr lang="de-DE"/>
          </a:p>
        </p:txBody>
      </p:sp>
      <p:sp>
        <p:nvSpPr>
          <p:cNvPr id="9" name="Slide Number Placeholder 5"/>
          <p:cNvSpPr>
            <a:spLocks noGrp="1"/>
          </p:cNvSpPr>
          <p:nvPr>
            <p:ph type="sldNum" sz="quarter" idx="12"/>
          </p:nvPr>
        </p:nvSpPr>
        <p:spPr bwMode="auto"/>
        <p:txBody>
          <a:bodyPr/>
          <a:lstStyle/>
          <a:p>
            <a:pPr>
              <a:defRPr/>
            </a:pPr>
            <a:fld id="{86A08E6B-9C63-430E-B7F9-909358FE1814}" type="slidenum">
              <a:rPr lang="de-DE"/>
              <a:t>‹Nr.›</a:t>
            </a:fld>
            <a:endParaRPr lang="de-DE"/>
          </a:p>
        </p:txBody>
      </p:sp>
      <p:sp>
        <p:nvSpPr>
          <p:cNvPr id="10" name="TextBox 23"/>
          <p:cNvSpPr>
            <a:spLocks/>
          </p:cNvSpPr>
          <p:nvPr/>
        </p:nvSpPr>
        <p:spPr bwMode="auto">
          <a:xfrm>
            <a:off x="541870" y="790378"/>
            <a:ext cx="609600" cy="584775"/>
          </a:xfrm>
          <a:prstGeom prst="rect">
            <a:avLst/>
          </a:prstGeom>
        </p:spPr>
        <p:txBody>
          <a:bodyPr vert="horz" lIns="91440" tIns="45720" rIns="91440" bIns="45720" rtlCol="0" anchor="ctr">
            <a:noAutofit/>
          </a:bodyPr>
          <a:lstStyle/>
          <a:p>
            <a:pPr lvl="0">
              <a:defRPr/>
            </a:pPr>
            <a:r>
              <a:rPr lang="en-US" sz="8000">
                <a:ln w="3175" cmpd="sng">
                  <a:noFill/>
                </a:ln>
                <a:solidFill>
                  <a:schemeClr val="accent1">
                    <a:lumMod val="60000"/>
                    <a:lumOff val="40000"/>
                  </a:schemeClr>
                </a:solidFill>
                <a:latin typeface="Arial"/>
              </a:rPr>
              <a:t>“</a:t>
            </a:r>
            <a:endParaRPr/>
          </a:p>
        </p:txBody>
      </p:sp>
      <p:sp>
        <p:nvSpPr>
          <p:cNvPr id="11" name="TextBox 24"/>
          <p:cNvSpPr>
            <a:spLocks/>
          </p:cNvSpPr>
          <p:nvPr/>
        </p:nvSpPr>
        <p:spPr bwMode="auto">
          <a:xfrm>
            <a:off x="8893011" y="2886556"/>
            <a:ext cx="609600" cy="584775"/>
          </a:xfrm>
          <a:prstGeom prst="rect">
            <a:avLst/>
          </a:prstGeom>
        </p:spPr>
        <p:txBody>
          <a:bodyPr vert="horz" lIns="91440" tIns="45720" rIns="91440" bIns="45720" rtlCol="0" anchor="ctr">
            <a:noAutofit/>
          </a:bodyPr>
          <a:lstStyle/>
          <a:p>
            <a:pPr lvl="0">
              <a:defRPr/>
            </a:pPr>
            <a:r>
              <a:rPr lang="en-US" sz="8000">
                <a:ln w="3175" cmpd="sng">
                  <a:noFill/>
                </a:ln>
                <a:solidFill>
                  <a:schemeClr val="accent1">
                    <a:lumMod val="60000"/>
                    <a:lumOff val="40000"/>
                  </a:schemeClr>
                </a:solidFill>
                <a:latin typeface="Arial"/>
              </a:rPr>
              <a:t>”</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PhAnim="0" preserve="1" userDrawn="1">
  <p:cSld name="Wahr oder Falsch">
    <p:spTree>
      <p:nvGrpSpPr>
        <p:cNvPr id="1" name=""/>
        <p:cNvGrpSpPr/>
        <p:nvPr/>
      </p:nvGrpSpPr>
      <p:grpSpPr bwMode="auto">
        <a:xfrm>
          <a:off x="0" y="0"/>
          <a:ext cx="0" cy="0"/>
          <a:chOff x="0" y="0"/>
          <a:chExt cx="0" cy="0"/>
        </a:xfrm>
      </p:grpSpPr>
      <p:sp>
        <p:nvSpPr>
          <p:cNvPr id="4" name="Title 1"/>
          <p:cNvSpPr>
            <a:spLocks noGrp="1"/>
          </p:cNvSpPr>
          <p:nvPr>
            <p:ph type="title"/>
          </p:nvPr>
        </p:nvSpPr>
        <p:spPr bwMode="auto">
          <a:xfrm>
            <a:off x="685799" y="609600"/>
            <a:ext cx="8588203" cy="3022600"/>
          </a:xfrm>
        </p:spPr>
        <p:txBody>
          <a:bodyPr anchor="ctr">
            <a:normAutofit/>
          </a:bodyPr>
          <a:lstStyle>
            <a:lvl1pPr algn="l">
              <a:defRPr sz="4400" b="0" cap="none"/>
            </a:lvl1pPr>
          </a:lstStyle>
          <a:p>
            <a:pPr>
              <a:defRPr/>
            </a:pPr>
            <a:r>
              <a:rPr lang="de-DE"/>
              <a:t>Mastertitelformat bearbeiten</a:t>
            </a:r>
            <a:endParaRPr lang="en-US"/>
          </a:p>
        </p:txBody>
      </p:sp>
      <p:sp>
        <p:nvSpPr>
          <p:cNvPr id="5" name="Text Placeholder 9"/>
          <p:cNvSpPr>
            <a:spLocks noGrp="1"/>
          </p:cNvSpPr>
          <p:nvPr>
            <p:ph type="body" sz="quarter" idx="13"/>
          </p:nvPr>
        </p:nvSpPr>
        <p:spPr bwMode="auto">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defRPr/>
            </a:pPr>
            <a:r>
              <a:rPr lang="de-DE"/>
              <a:t>Mastertextformat bearbeiten</a:t>
            </a:r>
            <a:endParaRPr/>
          </a:p>
        </p:txBody>
      </p:sp>
      <p:sp>
        <p:nvSpPr>
          <p:cNvPr id="6" name="Text Placeholder 2"/>
          <p:cNvSpPr>
            <a:spLocks noGrp="1"/>
          </p:cNvSpPr>
          <p:nvPr>
            <p:ph type="body" idx="1"/>
          </p:nvPr>
        </p:nvSpPr>
        <p:spPr bwMode="auto">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defRPr/>
            </a:pPr>
            <a:r>
              <a:rPr lang="de-DE"/>
              <a:t>Mastertextformat bearbeiten</a:t>
            </a:r>
            <a:endParaRPr/>
          </a:p>
        </p:txBody>
      </p:sp>
      <p:sp>
        <p:nvSpPr>
          <p:cNvPr id="7" name="Date Placeholder 3"/>
          <p:cNvSpPr>
            <a:spLocks noGrp="1"/>
          </p:cNvSpPr>
          <p:nvPr>
            <p:ph type="dt" sz="half" idx="10"/>
          </p:nvPr>
        </p:nvSpPr>
        <p:spPr bwMode="auto"/>
        <p:txBody>
          <a:bodyPr/>
          <a:lstStyle/>
          <a:p>
            <a:pPr>
              <a:defRPr/>
            </a:pPr>
            <a:fld id="{F867139C-4AA6-4BA9-B9F3-5C65F4DBA65E}" type="datetimeFigureOut">
              <a:rPr lang="de-DE"/>
              <a:t>25.01.2023</a:t>
            </a:fld>
            <a:endParaRPr lang="de-DE"/>
          </a:p>
        </p:txBody>
      </p:sp>
      <p:sp>
        <p:nvSpPr>
          <p:cNvPr id="8" name="Footer Placeholder 4"/>
          <p:cNvSpPr>
            <a:spLocks noGrp="1"/>
          </p:cNvSpPr>
          <p:nvPr>
            <p:ph type="ftr" sz="quarter" idx="11"/>
          </p:nvPr>
        </p:nvSpPr>
        <p:spPr bwMode="auto"/>
        <p:txBody>
          <a:bodyPr/>
          <a:lstStyle/>
          <a:p>
            <a:pPr>
              <a:defRPr/>
            </a:pPr>
            <a:endParaRPr lang="de-DE"/>
          </a:p>
        </p:txBody>
      </p:sp>
      <p:sp>
        <p:nvSpPr>
          <p:cNvPr id="9" name="Slide Number Placeholder 5"/>
          <p:cNvSpPr>
            <a:spLocks noGrp="1"/>
          </p:cNvSpPr>
          <p:nvPr>
            <p:ph type="sldNum" sz="quarter" idx="12"/>
          </p:nvPr>
        </p:nvSpPr>
        <p:spPr bwMode="auto"/>
        <p:txBody>
          <a:bodyPr/>
          <a:lstStyle/>
          <a:p>
            <a:pPr>
              <a:defRPr/>
            </a:pPr>
            <a:fld id="{86A08E6B-9C63-430E-B7F9-909358FE1814}" type="slidenum">
              <a:rPr lang="de-DE"/>
              <a:t>‹Nr.›</a:t>
            </a:fld>
            <a:endParaRPr lang="de-D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PhAnim="0" type="vertTx" preserve="1" userDrawn="1">
  <p:cSld name="Titel und vertikaler Text">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p>
            <a:pPr>
              <a:defRPr/>
            </a:pPr>
            <a:r>
              <a:rPr lang="de-DE"/>
              <a:t>Mastertitelformat bearbeiten</a:t>
            </a:r>
            <a:endParaRPr lang="en-US"/>
          </a:p>
        </p:txBody>
      </p:sp>
      <p:sp>
        <p:nvSpPr>
          <p:cNvPr id="5" name="Vertical Text Placeholder 2"/>
          <p:cNvSpPr>
            <a:spLocks noGrp="1"/>
          </p:cNvSpPr>
          <p:nvPr>
            <p:ph type="body" orient="vert" idx="1"/>
          </p:nvPr>
        </p:nvSpPr>
        <p:spPr bwMode="auto"/>
        <p:txBody>
          <a:bodyPr vert="eaVert"/>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6" name="Date Placeholder 3"/>
          <p:cNvSpPr>
            <a:spLocks noGrp="1"/>
          </p:cNvSpPr>
          <p:nvPr>
            <p:ph type="dt" sz="half" idx="10"/>
          </p:nvPr>
        </p:nvSpPr>
        <p:spPr bwMode="auto"/>
        <p:txBody>
          <a:bodyPr/>
          <a:lstStyle/>
          <a:p>
            <a:pPr>
              <a:defRPr/>
            </a:pPr>
            <a:fld id="{F867139C-4AA6-4BA9-B9F3-5C65F4DBA65E}" type="datetimeFigureOut">
              <a:rPr lang="de-DE"/>
              <a:t>25.01.2023</a:t>
            </a:fld>
            <a:endParaRPr lang="de-DE"/>
          </a:p>
        </p:txBody>
      </p:sp>
      <p:sp>
        <p:nvSpPr>
          <p:cNvPr id="7" name="Footer Placeholder 4"/>
          <p:cNvSpPr>
            <a:spLocks noGrp="1"/>
          </p:cNvSpPr>
          <p:nvPr>
            <p:ph type="ftr" sz="quarter" idx="11"/>
          </p:nvPr>
        </p:nvSpPr>
        <p:spPr bwMode="auto"/>
        <p:txBody>
          <a:bodyPr/>
          <a:lstStyle/>
          <a:p>
            <a:pPr>
              <a:defRPr/>
            </a:pPr>
            <a:endParaRPr lang="de-DE"/>
          </a:p>
        </p:txBody>
      </p:sp>
      <p:sp>
        <p:nvSpPr>
          <p:cNvPr id="8" name="Slide Number Placeholder 5"/>
          <p:cNvSpPr>
            <a:spLocks noGrp="1"/>
          </p:cNvSpPr>
          <p:nvPr>
            <p:ph type="sldNum" sz="quarter" idx="12"/>
          </p:nvPr>
        </p:nvSpPr>
        <p:spPr bwMode="auto"/>
        <p:txBody>
          <a:bodyPr/>
          <a:lstStyle/>
          <a:p>
            <a:pPr>
              <a:defRPr/>
            </a:pPr>
            <a:fld id="{86A08E6B-9C63-430E-B7F9-909358FE1814}" type="slidenum">
              <a:rPr lang="de-DE"/>
              <a:t>‹Nr.›</a:t>
            </a:fld>
            <a:endParaRPr lang="de-D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PhAnim="0" type="vertTitleAndTx" preserve="1" userDrawn="1">
  <p:cSld name="Vertikaler Titel und Text">
    <p:spTree>
      <p:nvGrpSpPr>
        <p:cNvPr id="1" name=""/>
        <p:cNvGrpSpPr/>
        <p:nvPr/>
      </p:nvGrpSpPr>
      <p:grpSpPr bwMode="auto">
        <a:xfrm>
          <a:off x="0" y="0"/>
          <a:ext cx="0" cy="0"/>
          <a:chOff x="0" y="0"/>
          <a:chExt cx="0" cy="0"/>
        </a:xfrm>
      </p:grpSpPr>
      <p:sp>
        <p:nvSpPr>
          <p:cNvPr id="4" name="Vertical Title 1"/>
          <p:cNvSpPr>
            <a:spLocks noGrp="1"/>
          </p:cNvSpPr>
          <p:nvPr>
            <p:ph type="title" orient="vert"/>
          </p:nvPr>
        </p:nvSpPr>
        <p:spPr bwMode="auto">
          <a:xfrm>
            <a:off x="7967673" y="609599"/>
            <a:ext cx="1304743" cy="5251451"/>
          </a:xfrm>
        </p:spPr>
        <p:txBody>
          <a:bodyPr vert="eaVert" anchor="ctr"/>
          <a:lstStyle/>
          <a:p>
            <a:pPr>
              <a:defRPr/>
            </a:pPr>
            <a:r>
              <a:rPr lang="de-DE"/>
              <a:t>Mastertitelformat bearbeiten</a:t>
            </a:r>
            <a:endParaRPr lang="en-US"/>
          </a:p>
        </p:txBody>
      </p:sp>
      <p:sp>
        <p:nvSpPr>
          <p:cNvPr id="5" name="Vertical Text Placeholder 2"/>
          <p:cNvSpPr>
            <a:spLocks noGrp="1"/>
          </p:cNvSpPr>
          <p:nvPr>
            <p:ph type="body" orient="vert" idx="1"/>
          </p:nvPr>
        </p:nvSpPr>
        <p:spPr bwMode="auto">
          <a:xfrm>
            <a:off x="677335" y="609600"/>
            <a:ext cx="7060150" cy="5251450"/>
          </a:xfrm>
        </p:spPr>
        <p:txBody>
          <a:bodyPr vert="eaVert"/>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6" name="Date Placeholder 3"/>
          <p:cNvSpPr>
            <a:spLocks noGrp="1"/>
          </p:cNvSpPr>
          <p:nvPr>
            <p:ph type="dt" sz="half" idx="10"/>
          </p:nvPr>
        </p:nvSpPr>
        <p:spPr bwMode="auto"/>
        <p:txBody>
          <a:bodyPr/>
          <a:lstStyle/>
          <a:p>
            <a:pPr>
              <a:defRPr/>
            </a:pPr>
            <a:fld id="{F867139C-4AA6-4BA9-B9F3-5C65F4DBA65E}" type="datetimeFigureOut">
              <a:rPr lang="de-DE"/>
              <a:t>25.01.2023</a:t>
            </a:fld>
            <a:endParaRPr lang="de-DE"/>
          </a:p>
        </p:txBody>
      </p:sp>
      <p:sp>
        <p:nvSpPr>
          <p:cNvPr id="7" name="Footer Placeholder 4"/>
          <p:cNvSpPr>
            <a:spLocks noGrp="1"/>
          </p:cNvSpPr>
          <p:nvPr>
            <p:ph type="ftr" sz="quarter" idx="11"/>
          </p:nvPr>
        </p:nvSpPr>
        <p:spPr bwMode="auto"/>
        <p:txBody>
          <a:bodyPr/>
          <a:lstStyle/>
          <a:p>
            <a:pPr>
              <a:defRPr/>
            </a:pPr>
            <a:endParaRPr lang="de-DE"/>
          </a:p>
        </p:txBody>
      </p:sp>
      <p:sp>
        <p:nvSpPr>
          <p:cNvPr id="8" name="Slide Number Placeholder 5"/>
          <p:cNvSpPr>
            <a:spLocks noGrp="1"/>
          </p:cNvSpPr>
          <p:nvPr>
            <p:ph type="sldNum" sz="quarter" idx="12"/>
          </p:nvPr>
        </p:nvSpPr>
        <p:spPr bwMode="auto"/>
        <p:txBody>
          <a:bodyPr/>
          <a:lstStyle/>
          <a:p>
            <a:pPr>
              <a:defRPr/>
            </a:pPr>
            <a:fld id="{86A08E6B-9C63-430E-B7F9-909358FE1814}" type="slidenum">
              <a:rPr lang="de-DE"/>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userDrawn="1">
  <p:cSld name="Titel und Inhalt">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normAutofit/>
          </a:bodyPr>
          <a:lstStyle>
            <a:lvl1pPr>
              <a:defRPr sz="3600"/>
            </a:lvl1pPr>
          </a:lstStyle>
          <a:p>
            <a:pPr>
              <a:defRPr/>
            </a:pPr>
            <a:r>
              <a:rPr lang="de-DE"/>
              <a:t>Mastertitelformat bearbeiten</a:t>
            </a:r>
            <a:endParaRPr lang="en-US"/>
          </a:p>
        </p:txBody>
      </p:sp>
      <p:sp>
        <p:nvSpPr>
          <p:cNvPr id="5" name="Content Placeholder 2"/>
          <p:cNvSpPr>
            <a:spLocks noGrp="1"/>
          </p:cNvSpPr>
          <p:nvPr>
            <p:ph idx="1"/>
          </p:nvPr>
        </p:nvSpPr>
        <p:spPr bwMode="auto"/>
        <p:txBody>
          <a:body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6" name="Date Placeholder 3"/>
          <p:cNvSpPr>
            <a:spLocks noGrp="1"/>
          </p:cNvSpPr>
          <p:nvPr>
            <p:ph type="dt" sz="half" idx="10"/>
          </p:nvPr>
        </p:nvSpPr>
        <p:spPr bwMode="auto"/>
        <p:txBody>
          <a:bodyPr/>
          <a:lstStyle/>
          <a:p>
            <a:pPr>
              <a:defRPr/>
            </a:pPr>
            <a:fld id="{F867139C-4AA6-4BA9-B9F3-5C65F4DBA65E}" type="datetimeFigureOut">
              <a:rPr lang="de-DE"/>
              <a:t>25.01.2023</a:t>
            </a:fld>
            <a:endParaRPr lang="de-DE"/>
          </a:p>
        </p:txBody>
      </p:sp>
      <p:sp>
        <p:nvSpPr>
          <p:cNvPr id="7" name="Footer Placeholder 4"/>
          <p:cNvSpPr>
            <a:spLocks noGrp="1"/>
          </p:cNvSpPr>
          <p:nvPr>
            <p:ph type="ftr" sz="quarter" idx="11"/>
          </p:nvPr>
        </p:nvSpPr>
        <p:spPr bwMode="auto"/>
        <p:txBody>
          <a:bodyPr/>
          <a:lstStyle/>
          <a:p>
            <a:pPr>
              <a:defRPr/>
            </a:pPr>
            <a:endParaRPr lang="de-DE"/>
          </a:p>
        </p:txBody>
      </p:sp>
      <p:sp>
        <p:nvSpPr>
          <p:cNvPr id="8" name="Slide Number Placeholder 5"/>
          <p:cNvSpPr>
            <a:spLocks noGrp="1"/>
          </p:cNvSpPr>
          <p:nvPr>
            <p:ph type="sldNum" sz="quarter" idx="12"/>
          </p:nvPr>
        </p:nvSpPr>
        <p:spPr bwMode="auto"/>
        <p:txBody>
          <a:bodyPr/>
          <a:lstStyle/>
          <a:p>
            <a:pPr>
              <a:defRPr/>
            </a:pPr>
            <a:fld id="{86A08E6B-9C63-430E-B7F9-909358FE1814}" type="slidenum">
              <a:rPr lang="de-DE"/>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secHead" preserve="1" userDrawn="1">
  <p:cSld name="Abschnitts- überschrift">
    <p:spTree>
      <p:nvGrpSpPr>
        <p:cNvPr id="1" name=""/>
        <p:cNvGrpSpPr/>
        <p:nvPr/>
      </p:nvGrpSpPr>
      <p:grpSpPr bwMode="auto">
        <a:xfrm>
          <a:off x="0" y="0"/>
          <a:ext cx="0" cy="0"/>
          <a:chOff x="0" y="0"/>
          <a:chExt cx="0" cy="0"/>
        </a:xfrm>
      </p:grpSpPr>
      <p:sp>
        <p:nvSpPr>
          <p:cNvPr id="4" name="Title 1"/>
          <p:cNvSpPr>
            <a:spLocks noGrp="1"/>
          </p:cNvSpPr>
          <p:nvPr>
            <p:ph type="title"/>
          </p:nvPr>
        </p:nvSpPr>
        <p:spPr bwMode="auto">
          <a:xfrm>
            <a:off x="677335" y="2700867"/>
            <a:ext cx="8596668" cy="1826581"/>
          </a:xfrm>
        </p:spPr>
        <p:txBody>
          <a:bodyPr anchor="b"/>
          <a:lstStyle>
            <a:lvl1pPr algn="l">
              <a:defRPr sz="4000" b="0" cap="none"/>
            </a:lvl1pPr>
          </a:lstStyle>
          <a:p>
            <a:pPr>
              <a:defRPr/>
            </a:pPr>
            <a:r>
              <a:rPr lang="de-DE"/>
              <a:t>Mastertitelformat bearbeiten</a:t>
            </a:r>
            <a:endParaRPr lang="en-US"/>
          </a:p>
        </p:txBody>
      </p:sp>
      <p:sp>
        <p:nvSpPr>
          <p:cNvPr id="5" name="Text Placeholder 2"/>
          <p:cNvSpPr>
            <a:spLocks noGrp="1"/>
          </p:cNvSpPr>
          <p:nvPr>
            <p:ph type="body" idx="1"/>
          </p:nvPr>
        </p:nvSpPr>
        <p:spPr bwMode="auto">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defRPr/>
            </a:pPr>
            <a:r>
              <a:rPr lang="de-DE"/>
              <a:t>Mastertextformat bearbeiten</a:t>
            </a:r>
            <a:endParaRPr/>
          </a:p>
        </p:txBody>
      </p:sp>
      <p:sp>
        <p:nvSpPr>
          <p:cNvPr id="6" name="Date Placeholder 3"/>
          <p:cNvSpPr>
            <a:spLocks noGrp="1"/>
          </p:cNvSpPr>
          <p:nvPr>
            <p:ph type="dt" sz="half" idx="10"/>
          </p:nvPr>
        </p:nvSpPr>
        <p:spPr bwMode="auto"/>
        <p:txBody>
          <a:bodyPr/>
          <a:lstStyle/>
          <a:p>
            <a:pPr>
              <a:defRPr/>
            </a:pPr>
            <a:fld id="{F867139C-4AA6-4BA9-B9F3-5C65F4DBA65E}" type="datetimeFigureOut">
              <a:rPr lang="de-DE"/>
              <a:t>25.01.2023</a:t>
            </a:fld>
            <a:endParaRPr lang="de-DE"/>
          </a:p>
        </p:txBody>
      </p:sp>
      <p:sp>
        <p:nvSpPr>
          <p:cNvPr id="7" name="Footer Placeholder 4"/>
          <p:cNvSpPr>
            <a:spLocks noGrp="1"/>
          </p:cNvSpPr>
          <p:nvPr>
            <p:ph type="ftr" sz="quarter" idx="11"/>
          </p:nvPr>
        </p:nvSpPr>
        <p:spPr bwMode="auto"/>
        <p:txBody>
          <a:bodyPr/>
          <a:lstStyle/>
          <a:p>
            <a:pPr>
              <a:defRPr/>
            </a:pPr>
            <a:endParaRPr lang="de-DE"/>
          </a:p>
        </p:txBody>
      </p:sp>
      <p:sp>
        <p:nvSpPr>
          <p:cNvPr id="8" name="Slide Number Placeholder 5"/>
          <p:cNvSpPr>
            <a:spLocks noGrp="1"/>
          </p:cNvSpPr>
          <p:nvPr>
            <p:ph type="sldNum" sz="quarter" idx="12"/>
          </p:nvPr>
        </p:nvSpPr>
        <p:spPr bwMode="auto"/>
        <p:txBody>
          <a:bodyPr/>
          <a:lstStyle/>
          <a:p>
            <a:pPr>
              <a:defRPr/>
            </a:pPr>
            <a:fld id="{86A08E6B-9C63-430E-B7F9-909358FE1814}" type="slidenum">
              <a:rPr lang="de-DE"/>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type="twoObj" preserve="1" userDrawn="1">
  <p:cSld name="Zwei Inhalte">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p>
            <a:pPr>
              <a:defRPr/>
            </a:pPr>
            <a:r>
              <a:rPr lang="de-DE"/>
              <a:t>Mastertitelformat bearbeiten</a:t>
            </a:r>
            <a:endParaRPr lang="en-US"/>
          </a:p>
        </p:txBody>
      </p:sp>
      <p:sp>
        <p:nvSpPr>
          <p:cNvPr id="5" name="Content Placeholder 2"/>
          <p:cNvSpPr>
            <a:spLocks noGrp="1"/>
          </p:cNvSpPr>
          <p:nvPr>
            <p:ph sz="half" idx="1"/>
          </p:nvPr>
        </p:nvSpPr>
        <p:spPr bwMode="auto">
          <a:xfrm>
            <a:off x="677334" y="2160589"/>
            <a:ext cx="4184035" cy="3880772"/>
          </a:xfrm>
        </p:spPr>
        <p:txBody>
          <a:body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6" name="Content Placeholder 3"/>
          <p:cNvSpPr>
            <a:spLocks noGrp="1"/>
          </p:cNvSpPr>
          <p:nvPr>
            <p:ph sz="half" idx="2"/>
          </p:nvPr>
        </p:nvSpPr>
        <p:spPr bwMode="auto">
          <a:xfrm>
            <a:off x="5089970" y="2160589"/>
            <a:ext cx="4184034" cy="3880773"/>
          </a:xfrm>
        </p:spPr>
        <p:txBody>
          <a:body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7" name="Date Placeholder 4"/>
          <p:cNvSpPr>
            <a:spLocks noGrp="1"/>
          </p:cNvSpPr>
          <p:nvPr>
            <p:ph type="dt" sz="half" idx="10"/>
          </p:nvPr>
        </p:nvSpPr>
        <p:spPr bwMode="auto"/>
        <p:txBody>
          <a:bodyPr/>
          <a:lstStyle/>
          <a:p>
            <a:pPr>
              <a:defRPr/>
            </a:pPr>
            <a:fld id="{F867139C-4AA6-4BA9-B9F3-5C65F4DBA65E}" type="datetimeFigureOut">
              <a:rPr lang="de-DE"/>
              <a:t>25.01.2023</a:t>
            </a:fld>
            <a:endParaRPr lang="de-DE"/>
          </a:p>
        </p:txBody>
      </p:sp>
      <p:sp>
        <p:nvSpPr>
          <p:cNvPr id="8" name="Footer Placeholder 5"/>
          <p:cNvSpPr>
            <a:spLocks noGrp="1"/>
          </p:cNvSpPr>
          <p:nvPr>
            <p:ph type="ftr" sz="quarter" idx="11"/>
          </p:nvPr>
        </p:nvSpPr>
        <p:spPr bwMode="auto"/>
        <p:txBody>
          <a:bodyPr/>
          <a:lstStyle/>
          <a:p>
            <a:pPr>
              <a:defRPr/>
            </a:pPr>
            <a:endParaRPr lang="de-DE"/>
          </a:p>
        </p:txBody>
      </p:sp>
      <p:sp>
        <p:nvSpPr>
          <p:cNvPr id="9" name="Slide Number Placeholder 6"/>
          <p:cNvSpPr>
            <a:spLocks noGrp="1"/>
          </p:cNvSpPr>
          <p:nvPr>
            <p:ph type="sldNum" sz="quarter" idx="12"/>
          </p:nvPr>
        </p:nvSpPr>
        <p:spPr bwMode="auto"/>
        <p:txBody>
          <a:bodyPr/>
          <a:lstStyle/>
          <a:p>
            <a:pPr>
              <a:defRPr/>
            </a:pPr>
            <a:fld id="{86A08E6B-9C63-430E-B7F9-909358FE1814}" type="slidenum">
              <a:rPr lang="de-DE"/>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type="twoTxTwoObj" preserve="1" userDrawn="1">
  <p:cSld name="Vergleich">
    <p:spTree>
      <p:nvGrpSpPr>
        <p:cNvPr id="1" name=""/>
        <p:cNvGrpSpPr/>
        <p:nvPr/>
      </p:nvGrpSpPr>
      <p:grpSpPr bwMode="auto">
        <a:xfrm>
          <a:off x="0" y="0"/>
          <a:ext cx="0" cy="0"/>
          <a:chOff x="0" y="0"/>
          <a:chExt cx="0" cy="0"/>
        </a:xfrm>
      </p:grpSpPr>
      <p:sp>
        <p:nvSpPr>
          <p:cNvPr id="4" name="Title 1"/>
          <p:cNvSpPr>
            <a:spLocks noGrp="1"/>
          </p:cNvSpPr>
          <p:nvPr>
            <p:ph type="title"/>
          </p:nvPr>
        </p:nvSpPr>
        <p:spPr bwMode="auto"/>
        <p:txBody>
          <a:bodyPr/>
          <a:lstStyle>
            <a:lvl1pPr>
              <a:defRPr/>
            </a:lvl1pPr>
          </a:lstStyle>
          <a:p>
            <a:pPr>
              <a:defRPr/>
            </a:pPr>
            <a:r>
              <a:rPr lang="de-DE"/>
              <a:t>Mastertitelformat bearbeiten</a:t>
            </a:r>
            <a:endParaRPr lang="en-US"/>
          </a:p>
        </p:txBody>
      </p:sp>
      <p:sp>
        <p:nvSpPr>
          <p:cNvPr id="5" name="Text Placeholder 2"/>
          <p:cNvSpPr>
            <a:spLocks noGrp="1"/>
          </p:cNvSpPr>
          <p:nvPr>
            <p:ph type="body" idx="1"/>
          </p:nvPr>
        </p:nvSpPr>
        <p:spPr bwMode="auto">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de-DE"/>
              <a:t>Mastertextformat bearbeiten</a:t>
            </a:r>
            <a:endParaRPr/>
          </a:p>
        </p:txBody>
      </p:sp>
      <p:sp>
        <p:nvSpPr>
          <p:cNvPr id="6" name="Content Placeholder 3"/>
          <p:cNvSpPr>
            <a:spLocks noGrp="1"/>
          </p:cNvSpPr>
          <p:nvPr>
            <p:ph sz="half" idx="2"/>
          </p:nvPr>
        </p:nvSpPr>
        <p:spPr bwMode="auto">
          <a:xfrm>
            <a:off x="675745" y="2737245"/>
            <a:ext cx="4185623" cy="3304117"/>
          </a:xfrm>
        </p:spPr>
        <p:txBody>
          <a:bodyPr>
            <a:normAutofit/>
          </a:body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7" name="Text Placeholder 4"/>
          <p:cNvSpPr>
            <a:spLocks noGrp="1"/>
          </p:cNvSpPr>
          <p:nvPr>
            <p:ph type="body" sz="quarter" idx="3"/>
          </p:nvPr>
        </p:nvSpPr>
        <p:spPr bwMode="auto">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de-DE"/>
              <a:t>Mastertextformat bearbeiten</a:t>
            </a:r>
            <a:endParaRPr/>
          </a:p>
        </p:txBody>
      </p:sp>
      <p:sp>
        <p:nvSpPr>
          <p:cNvPr id="8" name="Content Placeholder 5"/>
          <p:cNvSpPr>
            <a:spLocks noGrp="1"/>
          </p:cNvSpPr>
          <p:nvPr>
            <p:ph sz="quarter" idx="4"/>
          </p:nvPr>
        </p:nvSpPr>
        <p:spPr bwMode="auto">
          <a:xfrm>
            <a:off x="5088384" y="2737245"/>
            <a:ext cx="4185617" cy="3304117"/>
          </a:xfrm>
        </p:spPr>
        <p:txBody>
          <a:bodyPr>
            <a:normAutofit/>
          </a:body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9" name="Date Placeholder 6"/>
          <p:cNvSpPr>
            <a:spLocks noGrp="1"/>
          </p:cNvSpPr>
          <p:nvPr>
            <p:ph type="dt" sz="half" idx="10"/>
          </p:nvPr>
        </p:nvSpPr>
        <p:spPr bwMode="auto"/>
        <p:txBody>
          <a:bodyPr/>
          <a:lstStyle/>
          <a:p>
            <a:pPr>
              <a:defRPr/>
            </a:pPr>
            <a:fld id="{F867139C-4AA6-4BA9-B9F3-5C65F4DBA65E}" type="datetimeFigureOut">
              <a:rPr lang="de-DE"/>
              <a:t>25.01.2023</a:t>
            </a:fld>
            <a:endParaRPr lang="de-DE"/>
          </a:p>
        </p:txBody>
      </p:sp>
      <p:sp>
        <p:nvSpPr>
          <p:cNvPr id="10" name="Footer Placeholder 7"/>
          <p:cNvSpPr>
            <a:spLocks noGrp="1"/>
          </p:cNvSpPr>
          <p:nvPr>
            <p:ph type="ftr" sz="quarter" idx="11"/>
          </p:nvPr>
        </p:nvSpPr>
        <p:spPr bwMode="auto"/>
        <p:txBody>
          <a:bodyPr/>
          <a:lstStyle/>
          <a:p>
            <a:pPr>
              <a:defRPr/>
            </a:pPr>
            <a:endParaRPr lang="de-DE"/>
          </a:p>
        </p:txBody>
      </p:sp>
      <p:sp>
        <p:nvSpPr>
          <p:cNvPr id="11" name="Slide Number Placeholder 8"/>
          <p:cNvSpPr>
            <a:spLocks noGrp="1"/>
          </p:cNvSpPr>
          <p:nvPr>
            <p:ph type="sldNum" sz="quarter" idx="12"/>
          </p:nvPr>
        </p:nvSpPr>
        <p:spPr bwMode="auto"/>
        <p:txBody>
          <a:bodyPr/>
          <a:lstStyle/>
          <a:p>
            <a:pPr>
              <a:defRPr/>
            </a:pPr>
            <a:fld id="{86A08E6B-9C63-430E-B7F9-909358FE1814}" type="slidenum">
              <a:rPr lang="de-DE"/>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type="titleOnly" preserve="1" userDrawn="1">
  <p:cSld name="Nur Titel">
    <p:spTree>
      <p:nvGrpSpPr>
        <p:cNvPr id="1" name=""/>
        <p:cNvGrpSpPr/>
        <p:nvPr/>
      </p:nvGrpSpPr>
      <p:grpSpPr bwMode="auto">
        <a:xfrm>
          <a:off x="0" y="0"/>
          <a:ext cx="0" cy="0"/>
          <a:chOff x="0" y="0"/>
          <a:chExt cx="0" cy="0"/>
        </a:xfrm>
      </p:grpSpPr>
      <p:sp>
        <p:nvSpPr>
          <p:cNvPr id="4" name="Title 1"/>
          <p:cNvSpPr>
            <a:spLocks noGrp="1"/>
          </p:cNvSpPr>
          <p:nvPr>
            <p:ph type="title"/>
          </p:nvPr>
        </p:nvSpPr>
        <p:spPr bwMode="auto">
          <a:xfrm>
            <a:off x="677334" y="609600"/>
            <a:ext cx="8596668" cy="1320800"/>
          </a:xfrm>
        </p:spPr>
        <p:txBody>
          <a:bodyPr/>
          <a:lstStyle/>
          <a:p>
            <a:pPr>
              <a:defRPr/>
            </a:pPr>
            <a:r>
              <a:rPr lang="de-DE"/>
              <a:t>Mastertitelformat bearbeiten</a:t>
            </a:r>
            <a:endParaRPr lang="en-US"/>
          </a:p>
        </p:txBody>
      </p:sp>
      <p:sp>
        <p:nvSpPr>
          <p:cNvPr id="5" name="Date Placeholder 2"/>
          <p:cNvSpPr>
            <a:spLocks noGrp="1"/>
          </p:cNvSpPr>
          <p:nvPr>
            <p:ph type="dt" sz="half" idx="10"/>
          </p:nvPr>
        </p:nvSpPr>
        <p:spPr bwMode="auto"/>
        <p:txBody>
          <a:bodyPr/>
          <a:lstStyle/>
          <a:p>
            <a:pPr>
              <a:defRPr/>
            </a:pPr>
            <a:fld id="{F867139C-4AA6-4BA9-B9F3-5C65F4DBA65E}" type="datetimeFigureOut">
              <a:rPr lang="de-DE"/>
              <a:t>25.01.2023</a:t>
            </a:fld>
            <a:endParaRPr lang="de-DE"/>
          </a:p>
        </p:txBody>
      </p:sp>
      <p:sp>
        <p:nvSpPr>
          <p:cNvPr id="6" name="Footer Placeholder 3"/>
          <p:cNvSpPr>
            <a:spLocks noGrp="1"/>
          </p:cNvSpPr>
          <p:nvPr>
            <p:ph type="ftr" sz="quarter" idx="11"/>
          </p:nvPr>
        </p:nvSpPr>
        <p:spPr bwMode="auto"/>
        <p:txBody>
          <a:bodyPr/>
          <a:lstStyle/>
          <a:p>
            <a:pPr>
              <a:defRPr/>
            </a:pPr>
            <a:endParaRPr lang="de-DE"/>
          </a:p>
        </p:txBody>
      </p:sp>
      <p:sp>
        <p:nvSpPr>
          <p:cNvPr id="7" name="Slide Number Placeholder 4"/>
          <p:cNvSpPr>
            <a:spLocks noGrp="1"/>
          </p:cNvSpPr>
          <p:nvPr>
            <p:ph type="sldNum" sz="quarter" idx="12"/>
          </p:nvPr>
        </p:nvSpPr>
        <p:spPr bwMode="auto"/>
        <p:txBody>
          <a:bodyPr/>
          <a:lstStyle/>
          <a:p>
            <a:pPr>
              <a:defRPr/>
            </a:pPr>
            <a:fld id="{86A08E6B-9C63-430E-B7F9-909358FE1814}" type="slidenum">
              <a:rPr lang="de-DE"/>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type="blank" preserve="1" userDrawn="1">
  <p:cSld name="Leer">
    <p:spTree>
      <p:nvGrpSpPr>
        <p:cNvPr id="1" name=""/>
        <p:cNvGrpSpPr/>
        <p:nvPr/>
      </p:nvGrpSpPr>
      <p:grpSpPr bwMode="auto">
        <a:xfrm>
          <a:off x="0" y="0"/>
          <a:ext cx="0" cy="0"/>
          <a:chOff x="0" y="0"/>
          <a:chExt cx="0" cy="0"/>
        </a:xfrm>
      </p:grpSpPr>
      <p:sp>
        <p:nvSpPr>
          <p:cNvPr id="4" name="Date Placeholder 1"/>
          <p:cNvSpPr>
            <a:spLocks noGrp="1"/>
          </p:cNvSpPr>
          <p:nvPr>
            <p:ph type="dt" sz="half" idx="10"/>
          </p:nvPr>
        </p:nvSpPr>
        <p:spPr bwMode="auto"/>
        <p:txBody>
          <a:bodyPr/>
          <a:lstStyle/>
          <a:p>
            <a:pPr>
              <a:defRPr/>
            </a:pPr>
            <a:fld id="{F867139C-4AA6-4BA9-B9F3-5C65F4DBA65E}" type="datetimeFigureOut">
              <a:rPr lang="de-DE"/>
              <a:t>25.01.2023</a:t>
            </a:fld>
            <a:endParaRPr lang="de-DE"/>
          </a:p>
        </p:txBody>
      </p:sp>
      <p:sp>
        <p:nvSpPr>
          <p:cNvPr id="5" name="Footer Placeholder 2"/>
          <p:cNvSpPr>
            <a:spLocks noGrp="1"/>
          </p:cNvSpPr>
          <p:nvPr>
            <p:ph type="ftr" sz="quarter" idx="11"/>
          </p:nvPr>
        </p:nvSpPr>
        <p:spPr bwMode="auto"/>
        <p:txBody>
          <a:bodyPr/>
          <a:lstStyle/>
          <a:p>
            <a:pPr>
              <a:defRPr/>
            </a:pPr>
            <a:endParaRPr lang="de-DE"/>
          </a:p>
        </p:txBody>
      </p:sp>
      <p:sp>
        <p:nvSpPr>
          <p:cNvPr id="6" name="Slide Number Placeholder 3"/>
          <p:cNvSpPr>
            <a:spLocks noGrp="1"/>
          </p:cNvSpPr>
          <p:nvPr>
            <p:ph type="sldNum" sz="quarter" idx="12"/>
          </p:nvPr>
        </p:nvSpPr>
        <p:spPr bwMode="auto"/>
        <p:txBody>
          <a:bodyPr/>
          <a:lstStyle/>
          <a:p>
            <a:pPr>
              <a:defRPr/>
            </a:pPr>
            <a:fld id="{86A08E6B-9C63-430E-B7F9-909358FE1814}" type="slidenum">
              <a:rPr lang="de-DE"/>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type="objTx" preserve="1" userDrawn="1">
  <p:cSld name="Inhalt mit Überschrift">
    <p:spTree>
      <p:nvGrpSpPr>
        <p:cNvPr id="1" name=""/>
        <p:cNvGrpSpPr/>
        <p:nvPr/>
      </p:nvGrpSpPr>
      <p:grpSpPr bwMode="auto">
        <a:xfrm>
          <a:off x="0" y="0"/>
          <a:ext cx="0" cy="0"/>
          <a:chOff x="0" y="0"/>
          <a:chExt cx="0" cy="0"/>
        </a:xfrm>
      </p:grpSpPr>
      <p:sp>
        <p:nvSpPr>
          <p:cNvPr id="4" name="Title 1"/>
          <p:cNvSpPr>
            <a:spLocks noGrp="1"/>
          </p:cNvSpPr>
          <p:nvPr>
            <p:ph type="title"/>
          </p:nvPr>
        </p:nvSpPr>
        <p:spPr bwMode="auto">
          <a:xfrm>
            <a:off x="677334" y="1498604"/>
            <a:ext cx="3854528" cy="1278466"/>
          </a:xfrm>
        </p:spPr>
        <p:txBody>
          <a:bodyPr anchor="b">
            <a:normAutofit/>
          </a:bodyPr>
          <a:lstStyle>
            <a:lvl1pPr>
              <a:defRPr sz="2000"/>
            </a:lvl1pPr>
          </a:lstStyle>
          <a:p>
            <a:pPr>
              <a:defRPr/>
            </a:pPr>
            <a:r>
              <a:rPr lang="de-DE"/>
              <a:t>Mastertitelformat bearbeiten</a:t>
            </a:r>
            <a:endParaRPr lang="en-US"/>
          </a:p>
        </p:txBody>
      </p:sp>
      <p:sp>
        <p:nvSpPr>
          <p:cNvPr id="5" name="Content Placeholder 2"/>
          <p:cNvSpPr>
            <a:spLocks noGrp="1"/>
          </p:cNvSpPr>
          <p:nvPr>
            <p:ph idx="1"/>
          </p:nvPr>
        </p:nvSpPr>
        <p:spPr bwMode="auto">
          <a:xfrm>
            <a:off x="4760461" y="514924"/>
            <a:ext cx="4513541" cy="5526437"/>
          </a:xfrm>
        </p:spPr>
        <p:txBody>
          <a:bodyPr>
            <a:normAutofit/>
          </a:body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6" name="Text Placeholder 3"/>
          <p:cNvSpPr>
            <a:spLocks noGrp="1"/>
          </p:cNvSpPr>
          <p:nvPr>
            <p:ph type="body" sz="half" idx="2"/>
          </p:nvPr>
        </p:nvSpPr>
        <p:spPr bwMode="auto">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defRPr/>
            </a:pPr>
            <a:r>
              <a:rPr lang="de-DE"/>
              <a:t>Mastertextformat bearbeiten</a:t>
            </a:r>
            <a:endParaRPr/>
          </a:p>
        </p:txBody>
      </p:sp>
      <p:sp>
        <p:nvSpPr>
          <p:cNvPr id="7" name="Date Placeholder 4"/>
          <p:cNvSpPr>
            <a:spLocks noGrp="1"/>
          </p:cNvSpPr>
          <p:nvPr>
            <p:ph type="dt" sz="half" idx="10"/>
          </p:nvPr>
        </p:nvSpPr>
        <p:spPr bwMode="auto"/>
        <p:txBody>
          <a:bodyPr/>
          <a:lstStyle/>
          <a:p>
            <a:pPr>
              <a:defRPr/>
            </a:pPr>
            <a:fld id="{F867139C-4AA6-4BA9-B9F3-5C65F4DBA65E}" type="datetimeFigureOut">
              <a:rPr lang="de-DE"/>
              <a:t>25.01.2023</a:t>
            </a:fld>
            <a:endParaRPr lang="de-DE"/>
          </a:p>
        </p:txBody>
      </p:sp>
      <p:sp>
        <p:nvSpPr>
          <p:cNvPr id="8" name="Footer Placeholder 5"/>
          <p:cNvSpPr>
            <a:spLocks noGrp="1"/>
          </p:cNvSpPr>
          <p:nvPr>
            <p:ph type="ftr" sz="quarter" idx="11"/>
          </p:nvPr>
        </p:nvSpPr>
        <p:spPr bwMode="auto"/>
        <p:txBody>
          <a:bodyPr/>
          <a:lstStyle/>
          <a:p>
            <a:pPr>
              <a:defRPr/>
            </a:pPr>
            <a:endParaRPr lang="de-DE"/>
          </a:p>
        </p:txBody>
      </p:sp>
      <p:sp>
        <p:nvSpPr>
          <p:cNvPr id="9" name="Slide Number Placeholder 6"/>
          <p:cNvSpPr>
            <a:spLocks noGrp="1"/>
          </p:cNvSpPr>
          <p:nvPr>
            <p:ph type="sldNum" sz="quarter" idx="12"/>
          </p:nvPr>
        </p:nvSpPr>
        <p:spPr bwMode="auto"/>
        <p:txBody>
          <a:bodyPr/>
          <a:lstStyle/>
          <a:p>
            <a:pPr>
              <a:defRPr/>
            </a:pPr>
            <a:fld id="{86A08E6B-9C63-430E-B7F9-909358FE1814}" type="slidenum">
              <a:rPr lang="de-DE"/>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type="picTx" preserve="1" userDrawn="1">
  <p:cSld name="Bild mit Überschrift">
    <p:spTree>
      <p:nvGrpSpPr>
        <p:cNvPr id="1" name=""/>
        <p:cNvGrpSpPr/>
        <p:nvPr/>
      </p:nvGrpSpPr>
      <p:grpSpPr bwMode="auto">
        <a:xfrm>
          <a:off x="0" y="0"/>
          <a:ext cx="0" cy="0"/>
          <a:chOff x="0" y="0"/>
          <a:chExt cx="0" cy="0"/>
        </a:xfrm>
      </p:grpSpPr>
      <p:sp>
        <p:nvSpPr>
          <p:cNvPr id="4" name="Title 1"/>
          <p:cNvSpPr>
            <a:spLocks noGrp="1"/>
          </p:cNvSpPr>
          <p:nvPr>
            <p:ph type="title"/>
          </p:nvPr>
        </p:nvSpPr>
        <p:spPr bwMode="auto">
          <a:xfrm>
            <a:off x="677334" y="4800600"/>
            <a:ext cx="8596667" cy="566738"/>
          </a:xfrm>
        </p:spPr>
        <p:txBody>
          <a:bodyPr anchor="b">
            <a:normAutofit/>
          </a:bodyPr>
          <a:lstStyle>
            <a:lvl1pPr algn="l">
              <a:defRPr sz="2400" b="0"/>
            </a:lvl1pPr>
          </a:lstStyle>
          <a:p>
            <a:pPr>
              <a:defRPr/>
            </a:pPr>
            <a:r>
              <a:rPr lang="de-DE"/>
              <a:t>Mastertitelformat bearbeiten</a:t>
            </a:r>
            <a:endParaRPr lang="en-US"/>
          </a:p>
        </p:txBody>
      </p:sp>
      <p:sp>
        <p:nvSpPr>
          <p:cNvPr id="5" name="Picture Placeholder 2"/>
          <p:cNvSpPr>
            <a:spLocks noGrp="1" noChangeAspect="1"/>
          </p:cNvSpPr>
          <p:nvPr>
            <p:ph type="pic" idx="1"/>
          </p:nvPr>
        </p:nvSpPr>
        <p:spPr bwMode="auto">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a:defRPr/>
            </a:pPr>
            <a:r>
              <a:rPr lang="de-DE"/>
              <a:t>Bild durch Klicken auf Symbol hinzufügen</a:t>
            </a:r>
            <a:endParaRPr lang="en-US"/>
          </a:p>
        </p:txBody>
      </p:sp>
      <p:sp>
        <p:nvSpPr>
          <p:cNvPr id="6" name="Text Placeholder 3"/>
          <p:cNvSpPr>
            <a:spLocks noGrp="1"/>
          </p:cNvSpPr>
          <p:nvPr>
            <p:ph type="body" sz="half" idx="2"/>
          </p:nvPr>
        </p:nvSpPr>
        <p:spPr bwMode="auto">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defRPr/>
            </a:pPr>
            <a:r>
              <a:rPr lang="de-DE"/>
              <a:t>Mastertextformat bearbeiten</a:t>
            </a:r>
            <a:endParaRPr/>
          </a:p>
        </p:txBody>
      </p:sp>
      <p:sp>
        <p:nvSpPr>
          <p:cNvPr id="7" name="Date Placeholder 4"/>
          <p:cNvSpPr>
            <a:spLocks noGrp="1"/>
          </p:cNvSpPr>
          <p:nvPr>
            <p:ph type="dt" sz="half" idx="10"/>
          </p:nvPr>
        </p:nvSpPr>
        <p:spPr bwMode="auto"/>
        <p:txBody>
          <a:bodyPr/>
          <a:lstStyle/>
          <a:p>
            <a:pPr>
              <a:defRPr/>
            </a:pPr>
            <a:fld id="{F867139C-4AA6-4BA9-B9F3-5C65F4DBA65E}" type="datetimeFigureOut">
              <a:rPr lang="de-DE"/>
              <a:t>25.01.2023</a:t>
            </a:fld>
            <a:endParaRPr lang="de-DE"/>
          </a:p>
        </p:txBody>
      </p:sp>
      <p:sp>
        <p:nvSpPr>
          <p:cNvPr id="8" name="Footer Placeholder 5"/>
          <p:cNvSpPr>
            <a:spLocks noGrp="1"/>
          </p:cNvSpPr>
          <p:nvPr>
            <p:ph type="ftr" sz="quarter" idx="11"/>
          </p:nvPr>
        </p:nvSpPr>
        <p:spPr bwMode="auto"/>
        <p:txBody>
          <a:bodyPr/>
          <a:lstStyle/>
          <a:p>
            <a:pPr>
              <a:defRPr/>
            </a:pPr>
            <a:endParaRPr lang="de-DE"/>
          </a:p>
        </p:txBody>
      </p:sp>
      <p:sp>
        <p:nvSpPr>
          <p:cNvPr id="9" name="Slide Number Placeholder 6"/>
          <p:cNvSpPr>
            <a:spLocks noGrp="1"/>
          </p:cNvSpPr>
          <p:nvPr>
            <p:ph type="sldNum" sz="quarter" idx="12"/>
          </p:nvPr>
        </p:nvSpPr>
        <p:spPr bwMode="auto"/>
        <p:txBody>
          <a:bodyPr/>
          <a:lstStyle/>
          <a:p>
            <a:pPr>
              <a:defRPr/>
            </a:pPr>
            <a:fld id="{86A08E6B-9C63-430E-B7F9-909358FE1814}" type="slidenum">
              <a:rPr lang="de-DE"/>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grpSp>
        <p:nvGrpSpPr>
          <p:cNvPr id="4" name="Group 6"/>
          <p:cNvGrpSpPr/>
          <p:nvPr/>
        </p:nvGrpSpPr>
        <p:grpSpPr bwMode="auto">
          <a:xfrm>
            <a:off x="0" y="-8467"/>
            <a:ext cx="12192000" cy="6866466"/>
            <a:chOff x="0" y="-8467"/>
            <a:chExt cx="12192000" cy="6866466"/>
          </a:xfrm>
        </p:grpSpPr>
        <p:cxnSp>
          <p:nvCxnSpPr>
            <p:cNvPr id="5" name="Straight Connector 19"/>
            <p:cNvCxnSpPr>
              <a:cxnSpLocks/>
            </p:cNvCxnSpPr>
            <p:nvPr/>
          </p:nvCxnSpPr>
          <p:spPr bwMode="auto">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20"/>
            <p:cNvCxnSpPr>
              <a:cxnSpLocks/>
            </p:cNvCxnSpPr>
            <p:nvPr/>
          </p:nvCxnSpPr>
          <p:spPr bwMode="auto">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 name="Rectangle 23"/>
            <p:cNvSpPr/>
            <p:nvPr/>
          </p:nvSpPr>
          <p:spPr bwMode="auto">
            <a:xfrm>
              <a:off x="9181476" y="-8467"/>
              <a:ext cx="3007349" cy="6866466"/>
            </a:xfrm>
            <a:custGeom>
              <a:avLst/>
              <a:gdLst/>
              <a:ahLst/>
              <a:cxnLst/>
              <a:rect l="l" t="t" r="r" b="b"/>
              <a:pathLst>
                <a:path w="3007349" h="6866467" extrusionOk="0">
                  <a:moveTo>
                    <a:pt x="2045532" y="0"/>
                  </a:moveTo>
                  <a:lnTo>
                    <a:pt x="3007349" y="0"/>
                  </a:lnTo>
                  <a:lnTo>
                    <a:pt x="3007349" y="6866467"/>
                  </a:lnTo>
                  <a:lnTo>
                    <a:pt x="0" y="6866467"/>
                  </a:lnTo>
                  <a:lnTo>
                    <a:pt x="2045532" y="0"/>
                  </a:lnTo>
                  <a:close/>
                </a:path>
              </a:pathLst>
            </a:custGeom>
            <a:solidFill>
              <a:schemeClr val="accent1">
                <a:alpha val="30000"/>
              </a:schemeClr>
            </a:solidFill>
            <a:ln>
              <a:noFill/>
            </a:ln>
          </p:spPr>
          <p:style>
            <a:lnRef idx="1">
              <a:schemeClr val="accent1"/>
            </a:lnRef>
            <a:fillRef idx="3">
              <a:schemeClr val="accent1"/>
            </a:fillRef>
            <a:effectRef idx="2">
              <a:schemeClr val="accent1"/>
            </a:effectRef>
            <a:fontRef idx="minor">
              <a:schemeClr val="lt1"/>
            </a:fontRef>
          </p:style>
        </p:sp>
        <p:sp>
          <p:nvSpPr>
            <p:cNvPr id="8" name="Rectangle 25"/>
            <p:cNvSpPr/>
            <p:nvPr/>
          </p:nvSpPr>
          <p:spPr bwMode="auto">
            <a:xfrm>
              <a:off x="9603442" y="-8467"/>
              <a:ext cx="2588558" cy="6866466"/>
            </a:xfrm>
            <a:custGeom>
              <a:avLst/>
              <a:gdLst/>
              <a:ahLst/>
              <a:cxnLst/>
              <a:rect l="l" t="t" r="r" b="b"/>
              <a:pathLst>
                <a:path w="2573311" h="6866467" extrusionOk="0">
                  <a:moveTo>
                    <a:pt x="0" y="0"/>
                  </a:moveTo>
                  <a:lnTo>
                    <a:pt x="2573311" y="0"/>
                  </a:lnTo>
                  <a:lnTo>
                    <a:pt x="2573311" y="6866467"/>
                  </a:lnTo>
                  <a:lnTo>
                    <a:pt x="1202336" y="6866467"/>
                  </a:lnTo>
                  <a:lnTo>
                    <a:pt x="0" y="0"/>
                  </a:lnTo>
                  <a:close/>
                </a:path>
              </a:pathLst>
            </a:custGeom>
            <a:solidFill>
              <a:schemeClr val="accent1">
                <a:alpha val="20000"/>
              </a:schemeClr>
            </a:solidFill>
            <a:ln>
              <a:noFill/>
            </a:ln>
          </p:spPr>
          <p:style>
            <a:lnRef idx="1">
              <a:schemeClr val="accent1"/>
            </a:lnRef>
            <a:fillRef idx="3">
              <a:schemeClr val="accent1"/>
            </a:fillRef>
            <a:effectRef idx="2">
              <a:schemeClr val="accent1"/>
            </a:effectRef>
            <a:fontRef idx="minor">
              <a:schemeClr val="lt1"/>
            </a:fontRef>
          </p:style>
        </p:sp>
        <p:sp>
          <p:nvSpPr>
            <p:cNvPr id="9" name="Isosceles Triangle 23"/>
            <p:cNvSpPr/>
            <p:nvPr/>
          </p:nvSpPr>
          <p:spPr bwMode="auto">
            <a:xfrm>
              <a:off x="8932333" y="3048000"/>
              <a:ext cx="3259666" cy="3810000"/>
            </a:xfrm>
            <a:prstGeom prst="triangle">
              <a:avLst>
                <a:gd name="adj" fmla="val 100000"/>
              </a:avLst>
            </a:prstGeom>
            <a:solidFill>
              <a:schemeClr val="accent2">
                <a:alpha val="72000"/>
              </a:schemeClr>
            </a:solidFill>
            <a:ln>
              <a:noFill/>
            </a:ln>
          </p:spPr>
          <p:style>
            <a:lnRef idx="1">
              <a:schemeClr val="accent1"/>
            </a:lnRef>
            <a:fillRef idx="3">
              <a:schemeClr val="accent1"/>
            </a:fillRef>
            <a:effectRef idx="2">
              <a:schemeClr val="accent1"/>
            </a:effectRef>
            <a:fontRef idx="minor">
              <a:schemeClr val="lt1"/>
            </a:fontRef>
          </p:style>
        </p:sp>
        <p:sp>
          <p:nvSpPr>
            <p:cNvPr id="10" name="Rectangle 27"/>
            <p:cNvSpPr/>
            <p:nvPr/>
          </p:nvSpPr>
          <p:spPr bwMode="auto">
            <a:xfrm>
              <a:off x="9334500" y="-8467"/>
              <a:ext cx="2854326" cy="6866466"/>
            </a:xfrm>
            <a:custGeom>
              <a:avLst/>
              <a:gdLst/>
              <a:ahLst/>
              <a:cxnLst/>
              <a:rect l="l" t="t" r="r" b="b"/>
              <a:pathLst>
                <a:path w="2858013" h="6866467" extrusionOk="0">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p:spPr>
          <p:style>
            <a:lnRef idx="1">
              <a:schemeClr val="accent1"/>
            </a:lnRef>
            <a:fillRef idx="3">
              <a:schemeClr val="accent1"/>
            </a:fillRef>
            <a:effectRef idx="2">
              <a:schemeClr val="accent1"/>
            </a:effectRef>
            <a:fontRef idx="minor">
              <a:schemeClr val="lt1"/>
            </a:fontRef>
          </p:style>
        </p:sp>
        <p:sp>
          <p:nvSpPr>
            <p:cNvPr id="11" name="Rectangle 28"/>
            <p:cNvSpPr/>
            <p:nvPr/>
          </p:nvSpPr>
          <p:spPr bwMode="auto">
            <a:xfrm>
              <a:off x="10898730" y="-8467"/>
              <a:ext cx="1290094" cy="6866466"/>
            </a:xfrm>
            <a:custGeom>
              <a:avLst/>
              <a:gdLst/>
              <a:ahLst/>
              <a:cxnLst/>
              <a:rect l="l" t="t" r="r" b="b"/>
              <a:pathLst>
                <a:path w="1290094" h="6858000" extrusionOk="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p:spPr>
          <p:style>
            <a:lnRef idx="1">
              <a:schemeClr val="accent1"/>
            </a:lnRef>
            <a:fillRef idx="3">
              <a:schemeClr val="accent1"/>
            </a:fillRef>
            <a:effectRef idx="2">
              <a:schemeClr val="accent1"/>
            </a:effectRef>
            <a:fontRef idx="minor">
              <a:schemeClr val="lt1"/>
            </a:fontRef>
          </p:style>
        </p:sp>
        <p:sp>
          <p:nvSpPr>
            <p:cNvPr id="12" name="Rectangle 29"/>
            <p:cNvSpPr/>
            <p:nvPr/>
          </p:nvSpPr>
          <p:spPr bwMode="auto">
            <a:xfrm>
              <a:off x="10938999" y="-8467"/>
              <a:ext cx="1249825" cy="6866466"/>
            </a:xfrm>
            <a:custGeom>
              <a:avLst/>
              <a:gdLst/>
              <a:ahLst/>
              <a:cxnLst/>
              <a:rect l="l" t="t" r="r" b="b"/>
              <a:pathLst>
                <a:path w="1249825" h="6858000" extrusionOk="0">
                  <a:moveTo>
                    <a:pt x="0" y="0"/>
                  </a:moveTo>
                  <a:lnTo>
                    <a:pt x="1249825" y="0"/>
                  </a:lnTo>
                  <a:lnTo>
                    <a:pt x="1249825" y="6858000"/>
                  </a:lnTo>
                  <a:lnTo>
                    <a:pt x="1109382" y="6858000"/>
                  </a:lnTo>
                  <a:lnTo>
                    <a:pt x="0" y="0"/>
                  </a:lnTo>
                  <a:close/>
                </a:path>
              </a:pathLst>
            </a:custGeom>
            <a:solidFill>
              <a:schemeClr val="accent1">
                <a:alpha val="65000"/>
              </a:schemeClr>
            </a:solidFill>
            <a:ln>
              <a:noFill/>
            </a:ln>
          </p:spPr>
          <p:style>
            <a:lnRef idx="1">
              <a:schemeClr val="accent1"/>
            </a:lnRef>
            <a:fillRef idx="3">
              <a:schemeClr val="accent1"/>
            </a:fillRef>
            <a:effectRef idx="2">
              <a:schemeClr val="accent1"/>
            </a:effectRef>
            <a:fontRef idx="minor">
              <a:schemeClr val="lt1"/>
            </a:fontRef>
          </p:style>
        </p:sp>
        <p:sp>
          <p:nvSpPr>
            <p:cNvPr id="13" name="Isosceles Triangle 27"/>
            <p:cNvSpPr/>
            <p:nvPr/>
          </p:nvSpPr>
          <p:spPr bwMode="auto">
            <a:xfrm>
              <a:off x="10371666" y="3589867"/>
              <a:ext cx="1817158" cy="3268133"/>
            </a:xfrm>
            <a:prstGeom prst="triangle">
              <a:avLst>
                <a:gd name="adj" fmla="val 100000"/>
              </a:avLst>
            </a:prstGeom>
            <a:solidFill>
              <a:schemeClr val="accent1">
                <a:alpha val="80000"/>
              </a:schemeClr>
            </a:solidFill>
            <a:ln>
              <a:noFill/>
            </a:ln>
          </p:spPr>
          <p:style>
            <a:lnRef idx="1">
              <a:schemeClr val="accent1"/>
            </a:lnRef>
            <a:fillRef idx="3">
              <a:schemeClr val="accent1"/>
            </a:fillRef>
            <a:effectRef idx="2">
              <a:schemeClr val="accent1"/>
            </a:effectRef>
            <a:fontRef idx="minor">
              <a:schemeClr val="lt1"/>
            </a:fontRef>
          </p:style>
        </p:sp>
        <p:sp>
          <p:nvSpPr>
            <p:cNvPr id="14" name="Isosceles Triangle 28"/>
            <p:cNvSpPr/>
            <p:nvPr/>
          </p:nvSpPr>
          <p:spPr bwMode="auto">
            <a:xfrm>
              <a:off x="0" y="4013200"/>
              <a:ext cx="448733" cy="2844800"/>
            </a:xfrm>
            <a:prstGeom prst="triangle">
              <a:avLst>
                <a:gd name="adj" fmla="val 0"/>
              </a:avLst>
            </a:prstGeom>
            <a:solidFill>
              <a:schemeClr val="accent1">
                <a:alpha val="85000"/>
              </a:schemeClr>
            </a:solidFill>
            <a:ln>
              <a:noFill/>
            </a:ln>
          </p:spPr>
          <p:style>
            <a:lnRef idx="1">
              <a:schemeClr val="accent1"/>
            </a:lnRef>
            <a:fillRef idx="3">
              <a:schemeClr val="accent1"/>
            </a:fillRef>
            <a:effectRef idx="2">
              <a:schemeClr val="accent1"/>
            </a:effectRef>
            <a:fontRef idx="minor">
              <a:schemeClr val="lt1"/>
            </a:fontRef>
          </p:style>
        </p:sp>
      </p:grpSp>
      <p:sp>
        <p:nvSpPr>
          <p:cNvPr id="15" name="Title Placeholder 1"/>
          <p:cNvSpPr>
            <a:spLocks noGrp="1"/>
          </p:cNvSpPr>
          <p:nvPr>
            <p:ph type="title"/>
          </p:nvPr>
        </p:nvSpPr>
        <p:spPr bwMode="auto">
          <a:xfrm>
            <a:off x="677334" y="609600"/>
            <a:ext cx="8596668" cy="1320800"/>
          </a:xfrm>
          <a:prstGeom prst="rect">
            <a:avLst/>
          </a:prstGeom>
        </p:spPr>
        <p:txBody>
          <a:bodyPr vert="horz" lIns="91440" tIns="45720" rIns="91440" bIns="45720" rtlCol="0" anchor="t">
            <a:normAutofit/>
          </a:bodyPr>
          <a:lstStyle/>
          <a:p>
            <a:pPr>
              <a:defRPr/>
            </a:pPr>
            <a:r>
              <a:rPr lang="de-DE"/>
              <a:t>Mastertitelformat bearbeiten</a:t>
            </a:r>
            <a:endParaRPr lang="en-US"/>
          </a:p>
        </p:txBody>
      </p:sp>
      <p:sp>
        <p:nvSpPr>
          <p:cNvPr id="16" name="Text Placeholder 2"/>
          <p:cNvSpPr>
            <a:spLocks noGrp="1"/>
          </p:cNvSpPr>
          <p:nvPr>
            <p:ph type="body" idx="1"/>
          </p:nvPr>
        </p:nvSpPr>
        <p:spPr bwMode="auto">
          <a:xfrm>
            <a:off x="677334" y="2160589"/>
            <a:ext cx="8596668" cy="3880773"/>
          </a:xfrm>
          <a:prstGeom prst="rect">
            <a:avLst/>
          </a:prstGeom>
        </p:spPr>
        <p:txBody>
          <a:bodyPr vert="horz" lIns="91440" tIns="45720" rIns="91440" bIns="45720" rtlCol="0">
            <a:normAutofit/>
          </a:bodyPr>
          <a:lstStyle/>
          <a:p>
            <a:pPr lvl="0">
              <a:defRPr/>
            </a:pPr>
            <a:r>
              <a:rPr lang="de-DE"/>
              <a:t>Mastertextformat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17" name="Date Placeholder 3"/>
          <p:cNvSpPr>
            <a:spLocks noGrp="1"/>
          </p:cNvSpPr>
          <p:nvPr>
            <p:ph type="dt" sz="half" idx="2"/>
          </p:nvPr>
        </p:nvSpPr>
        <p:spPr bwMode="auto">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F867139C-4AA6-4BA9-B9F3-5C65F4DBA65E}" type="datetimeFigureOut">
              <a:rPr lang="de-DE"/>
              <a:t>25.01.2023</a:t>
            </a:fld>
            <a:endParaRPr lang="de-DE"/>
          </a:p>
        </p:txBody>
      </p:sp>
      <p:sp>
        <p:nvSpPr>
          <p:cNvPr id="18" name="Footer Placeholder 4"/>
          <p:cNvSpPr>
            <a:spLocks noGrp="1"/>
          </p:cNvSpPr>
          <p:nvPr>
            <p:ph type="ftr" sz="quarter" idx="3"/>
          </p:nvPr>
        </p:nvSpPr>
        <p:spPr bwMode="auto">
          <a:xfrm>
            <a:off x="677334" y="6041362"/>
            <a:ext cx="6297611"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de-DE"/>
          </a:p>
        </p:txBody>
      </p:sp>
      <p:sp>
        <p:nvSpPr>
          <p:cNvPr id="19" name="Slide Number Placeholder 5"/>
          <p:cNvSpPr>
            <a:spLocks noGrp="1"/>
          </p:cNvSpPr>
          <p:nvPr>
            <p:ph type="sldNum" sz="quarter" idx="4"/>
          </p:nvPr>
        </p:nvSpPr>
        <p:spPr bwMode="auto">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a:defRPr/>
            </a:pPr>
            <a:fld id="{86A08E6B-9C63-430E-B7F9-909358FE1814}" type="slidenum">
              <a:rPr lang="de-DE"/>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l" defTabSz="457200">
        <a:spcBef>
          <a:spcPts val="0"/>
        </a:spcBef>
        <a:buNone/>
        <a:defRPr sz="3600">
          <a:solidFill>
            <a:schemeClr val="accent1"/>
          </a:solidFill>
          <a:latin typeface="+mj-lt"/>
          <a:ea typeface="+mj-ea"/>
          <a:cs typeface="+mj-c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p:titleStyle>
    <p:bodyStyle>
      <a:lvl1pPr marL="342900" indent="-342900" algn="l" defTabSz="457200">
        <a:spcBef>
          <a:spcPts val="1000"/>
        </a:spcBef>
        <a:spcAft>
          <a:spcPts val="0"/>
        </a:spcAft>
        <a:buClr>
          <a:schemeClr val="accent1"/>
        </a:buClr>
        <a:buSzPct val="80000"/>
        <a:buFont typeface="Wingdings 3"/>
        <a:buChar char=""/>
        <a:defRPr sz="1800">
          <a:solidFill>
            <a:schemeClr val="tx1">
              <a:lumMod val="75000"/>
              <a:lumOff val="25000"/>
            </a:schemeClr>
          </a:solidFill>
          <a:latin typeface="+mn-lt"/>
          <a:ea typeface="+mn-ea"/>
          <a:cs typeface="+mn-cs"/>
        </a:defRPr>
      </a:lvl1pPr>
      <a:lvl2pPr marL="742950" indent="-285750" algn="l" defTabSz="457200">
        <a:spcBef>
          <a:spcPts val="1000"/>
        </a:spcBef>
        <a:spcAft>
          <a:spcPts val="0"/>
        </a:spcAft>
        <a:buClr>
          <a:schemeClr val="accent1"/>
        </a:buClr>
        <a:buSzPct val="80000"/>
        <a:buFont typeface="Wingdings 3"/>
        <a:buChar char=""/>
        <a:defRPr sz="1600">
          <a:solidFill>
            <a:schemeClr val="tx1">
              <a:lumMod val="75000"/>
              <a:lumOff val="25000"/>
            </a:schemeClr>
          </a:solidFill>
          <a:latin typeface="+mn-lt"/>
          <a:ea typeface="+mn-ea"/>
          <a:cs typeface="+mn-cs"/>
        </a:defRPr>
      </a:lvl2pPr>
      <a:lvl3pPr marL="1143000" indent="-228600" algn="l" defTabSz="457200">
        <a:spcBef>
          <a:spcPts val="1000"/>
        </a:spcBef>
        <a:spcAft>
          <a:spcPts val="0"/>
        </a:spcAft>
        <a:buClr>
          <a:schemeClr val="accent1"/>
        </a:buClr>
        <a:buSzPct val="80000"/>
        <a:buFont typeface="Wingdings 3"/>
        <a:buChar char=""/>
        <a:defRPr sz="1400">
          <a:solidFill>
            <a:schemeClr val="tx1">
              <a:lumMod val="75000"/>
              <a:lumOff val="25000"/>
            </a:schemeClr>
          </a:solidFill>
          <a:latin typeface="+mn-lt"/>
          <a:ea typeface="+mn-ea"/>
          <a:cs typeface="+mn-cs"/>
        </a:defRPr>
      </a:lvl3pPr>
      <a:lvl4pPr marL="1600200" indent="-228600" algn="l" defTabSz="457200">
        <a:spcBef>
          <a:spcPts val="1000"/>
        </a:spcBef>
        <a:spcAft>
          <a:spcPts val="0"/>
        </a:spcAft>
        <a:buClr>
          <a:schemeClr val="accent1"/>
        </a:buClr>
        <a:buSzPct val="80000"/>
        <a:buFont typeface="Wingdings 3"/>
        <a:buChar char=""/>
        <a:defRPr sz="1200">
          <a:solidFill>
            <a:schemeClr val="tx1">
              <a:lumMod val="75000"/>
              <a:lumOff val="25000"/>
            </a:schemeClr>
          </a:solidFill>
          <a:latin typeface="+mn-lt"/>
          <a:ea typeface="+mn-ea"/>
          <a:cs typeface="+mn-cs"/>
        </a:defRPr>
      </a:lvl4pPr>
      <a:lvl5pPr marL="2057400" indent="-228600" algn="l" defTabSz="457200">
        <a:spcBef>
          <a:spcPts val="1000"/>
        </a:spcBef>
        <a:spcAft>
          <a:spcPts val="0"/>
        </a:spcAft>
        <a:buClr>
          <a:schemeClr val="accent1"/>
        </a:buClr>
        <a:buSzPct val="80000"/>
        <a:buFont typeface="Wingdings 3"/>
        <a:buChar char=""/>
        <a:defRPr sz="1200">
          <a:solidFill>
            <a:schemeClr val="tx1">
              <a:lumMod val="75000"/>
              <a:lumOff val="25000"/>
            </a:schemeClr>
          </a:solidFill>
          <a:latin typeface="+mn-lt"/>
          <a:ea typeface="+mn-ea"/>
          <a:cs typeface="+mn-cs"/>
        </a:defRPr>
      </a:lvl5pPr>
      <a:lvl6pPr marL="2514600" indent="-228600" algn="l" defTabSz="457200">
        <a:spcBef>
          <a:spcPts val="1000"/>
        </a:spcBef>
        <a:spcAft>
          <a:spcPts val="0"/>
        </a:spcAft>
        <a:buClr>
          <a:schemeClr val="accent1"/>
        </a:buClr>
        <a:buSzPct val="80000"/>
        <a:buFont typeface="Wingdings 3"/>
        <a:buChar char=""/>
        <a:defRPr sz="1200">
          <a:solidFill>
            <a:schemeClr val="tx1">
              <a:lumMod val="75000"/>
              <a:lumOff val="25000"/>
            </a:schemeClr>
          </a:solidFill>
          <a:latin typeface="+mn-lt"/>
          <a:ea typeface="+mn-ea"/>
          <a:cs typeface="+mn-cs"/>
        </a:defRPr>
      </a:lvl6pPr>
      <a:lvl7pPr marL="2971800" indent="-228600" algn="l" defTabSz="457200">
        <a:spcBef>
          <a:spcPts val="1000"/>
        </a:spcBef>
        <a:spcAft>
          <a:spcPts val="0"/>
        </a:spcAft>
        <a:buClr>
          <a:schemeClr val="accent1"/>
        </a:buClr>
        <a:buSzPct val="80000"/>
        <a:buFont typeface="Wingdings 3"/>
        <a:buChar char=""/>
        <a:defRPr sz="1200">
          <a:solidFill>
            <a:schemeClr val="tx1">
              <a:lumMod val="75000"/>
              <a:lumOff val="25000"/>
            </a:schemeClr>
          </a:solidFill>
          <a:latin typeface="+mn-lt"/>
          <a:ea typeface="+mn-ea"/>
          <a:cs typeface="+mn-cs"/>
        </a:defRPr>
      </a:lvl7pPr>
      <a:lvl8pPr marL="3429000" indent="-228600" algn="l" defTabSz="457200">
        <a:spcBef>
          <a:spcPts val="1000"/>
        </a:spcBef>
        <a:spcAft>
          <a:spcPts val="0"/>
        </a:spcAft>
        <a:buClr>
          <a:schemeClr val="accent1"/>
        </a:buClr>
        <a:buSzPct val="80000"/>
        <a:buFont typeface="Wingdings 3"/>
        <a:buChar char=""/>
        <a:defRPr sz="1200">
          <a:solidFill>
            <a:schemeClr val="tx1">
              <a:lumMod val="75000"/>
              <a:lumOff val="25000"/>
            </a:schemeClr>
          </a:solidFill>
          <a:latin typeface="+mn-lt"/>
          <a:ea typeface="+mn-ea"/>
          <a:cs typeface="+mn-cs"/>
        </a:defRPr>
      </a:lvl8pPr>
      <a:lvl9pPr marL="3886200" indent="-228600" algn="l" defTabSz="457200">
        <a:spcBef>
          <a:spcPts val="1000"/>
        </a:spcBef>
        <a:spcAft>
          <a:spcPts val="0"/>
        </a:spcAft>
        <a:buClr>
          <a:schemeClr val="accent1"/>
        </a:buClr>
        <a:buSzPct val="80000"/>
        <a:buFont typeface="Wingdings 3"/>
        <a:buChar char=""/>
        <a:defRPr sz="1200">
          <a:solidFill>
            <a:schemeClr val="tx1">
              <a:lumMod val="75000"/>
              <a:lumOff val="25000"/>
            </a:schemeClr>
          </a:solidFill>
          <a:latin typeface="+mn-lt"/>
          <a:ea typeface="+mn-ea"/>
          <a:cs typeface="+mn-cs"/>
        </a:defRPr>
      </a:lvl9pPr>
    </p:bodyStyle>
    <p:otherStyle>
      <a:defPPr>
        <a:defRPr lang="en-US"/>
      </a:defPPr>
      <a:lvl1pPr marL="0" algn="l" defTabSz="457200">
        <a:defRPr sz="1800">
          <a:solidFill>
            <a:schemeClr val="tx1"/>
          </a:solidFill>
          <a:latin typeface="+mn-lt"/>
          <a:ea typeface="+mn-ea"/>
          <a:cs typeface="+mn-cs"/>
        </a:defRPr>
      </a:lvl1pPr>
      <a:lvl2pPr marL="457200" algn="l" defTabSz="457200">
        <a:defRPr sz="1800">
          <a:solidFill>
            <a:schemeClr val="tx1"/>
          </a:solidFill>
          <a:latin typeface="+mn-lt"/>
          <a:ea typeface="+mn-ea"/>
          <a:cs typeface="+mn-cs"/>
        </a:defRPr>
      </a:lvl2pPr>
      <a:lvl3pPr marL="914400" algn="l" defTabSz="457200">
        <a:defRPr sz="1800">
          <a:solidFill>
            <a:schemeClr val="tx1"/>
          </a:solidFill>
          <a:latin typeface="+mn-lt"/>
          <a:ea typeface="+mn-ea"/>
          <a:cs typeface="+mn-cs"/>
        </a:defRPr>
      </a:lvl3pPr>
      <a:lvl4pPr marL="1371600" algn="l" defTabSz="457200">
        <a:defRPr sz="1800">
          <a:solidFill>
            <a:schemeClr val="tx1"/>
          </a:solidFill>
          <a:latin typeface="+mn-lt"/>
          <a:ea typeface="+mn-ea"/>
          <a:cs typeface="+mn-cs"/>
        </a:defRPr>
      </a:lvl4pPr>
      <a:lvl5pPr marL="1828800" algn="l" defTabSz="457200">
        <a:defRPr sz="1800">
          <a:solidFill>
            <a:schemeClr val="tx1"/>
          </a:solidFill>
          <a:latin typeface="+mn-lt"/>
          <a:ea typeface="+mn-ea"/>
          <a:cs typeface="+mn-cs"/>
        </a:defRPr>
      </a:lvl5pPr>
      <a:lvl6pPr marL="2286000" algn="l" defTabSz="457200">
        <a:defRPr sz="1800">
          <a:solidFill>
            <a:schemeClr val="tx1"/>
          </a:solidFill>
          <a:latin typeface="+mn-lt"/>
          <a:ea typeface="+mn-ea"/>
          <a:cs typeface="+mn-cs"/>
        </a:defRPr>
      </a:lvl6pPr>
      <a:lvl7pPr marL="2743200" algn="l" defTabSz="457200">
        <a:defRPr sz="1800">
          <a:solidFill>
            <a:schemeClr val="tx1"/>
          </a:solidFill>
          <a:latin typeface="+mn-lt"/>
          <a:ea typeface="+mn-ea"/>
          <a:cs typeface="+mn-cs"/>
        </a:defRPr>
      </a:lvl7pPr>
      <a:lvl8pPr marL="3200400" algn="l" defTabSz="457200">
        <a:defRPr sz="1800">
          <a:solidFill>
            <a:schemeClr val="tx1"/>
          </a:solidFill>
          <a:latin typeface="+mn-lt"/>
          <a:ea typeface="+mn-ea"/>
          <a:cs typeface="+mn-cs"/>
        </a:defRPr>
      </a:lvl8pPr>
      <a:lvl9pPr marL="3657600" algn="l" defTabSz="457200">
        <a:defRPr sz="18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el 1"/>
          <p:cNvSpPr>
            <a:spLocks noGrp="1"/>
          </p:cNvSpPr>
          <p:nvPr>
            <p:ph type="ctrTitle"/>
          </p:nvPr>
        </p:nvSpPr>
        <p:spPr bwMode="auto"/>
        <p:txBody>
          <a:bodyPr/>
          <a:lstStyle/>
          <a:p>
            <a:pPr>
              <a:defRPr/>
            </a:pPr>
            <a:r>
              <a:rPr lang="de-DE" sz="8000" i="1"/>
              <a:t>Hydra</a:t>
            </a:r>
            <a:r>
              <a:rPr lang="de-DE"/>
              <a:t>  </a:t>
            </a:r>
            <a:endParaRPr lang="de-DE" i="1"/>
          </a:p>
        </p:txBody>
      </p:sp>
      <p:sp>
        <p:nvSpPr>
          <p:cNvPr id="5" name="Untertitel 2"/>
          <p:cNvSpPr>
            <a:spLocks noGrp="1"/>
          </p:cNvSpPr>
          <p:nvPr>
            <p:ph type="subTitle" idx="1"/>
          </p:nvPr>
        </p:nvSpPr>
        <p:spPr bwMode="auto"/>
        <p:txBody>
          <a:bodyPr/>
          <a:lstStyle/>
          <a:p>
            <a:pPr>
              <a:defRPr/>
            </a:pPr>
            <a:r>
              <a:rPr lang="de-DE" sz="2800"/>
              <a:t>der unsterbliche Süßwasserpolyp</a:t>
            </a:r>
            <a:endParaRPr/>
          </a:p>
        </p:txBody>
      </p:sp>
      <p:grpSp>
        <p:nvGrpSpPr>
          <p:cNvPr id="6" name="Gruppieren 6"/>
          <p:cNvGrpSpPr/>
          <p:nvPr/>
        </p:nvGrpSpPr>
        <p:grpSpPr bwMode="auto">
          <a:xfrm>
            <a:off x="479449" y="5320999"/>
            <a:ext cx="6862255" cy="1308125"/>
            <a:chOff x="479449" y="5320999"/>
            <a:chExt cx="6862255" cy="1308125"/>
          </a:xfrm>
        </p:grpSpPr>
        <p:pic>
          <p:nvPicPr>
            <p:cNvPr id="7" name="Grafik 38"/>
            <p:cNvPicPr>
              <a:picLocks noChangeAspect="1" noChangeArrowheads="1"/>
            </p:cNvPicPr>
            <p:nvPr/>
          </p:nvPicPr>
          <p:blipFill>
            <a:blip r:embed="rId2"/>
            <a:stretch/>
          </p:blipFill>
          <p:spPr bwMode="auto">
            <a:xfrm>
              <a:off x="2830130" y="5320999"/>
              <a:ext cx="1362131" cy="1218645"/>
            </a:xfrm>
            <a:prstGeom prst="rect">
              <a:avLst/>
            </a:prstGeom>
            <a:noFill/>
          </p:spPr>
        </p:pic>
        <p:pic>
          <p:nvPicPr>
            <p:cNvPr id="8" name="Grafik 39"/>
            <p:cNvPicPr>
              <a:picLocks noChangeAspect="1" noChangeArrowheads="1"/>
            </p:cNvPicPr>
            <p:nvPr/>
          </p:nvPicPr>
          <p:blipFill>
            <a:blip r:embed="rId3"/>
            <a:stretch/>
          </p:blipFill>
          <p:spPr bwMode="auto">
            <a:xfrm>
              <a:off x="479449" y="5420928"/>
              <a:ext cx="2127756" cy="1118717"/>
            </a:xfrm>
            <a:prstGeom prst="rect">
              <a:avLst/>
            </a:prstGeom>
            <a:noFill/>
          </p:spPr>
        </p:pic>
        <p:pic>
          <p:nvPicPr>
            <p:cNvPr id="9" name="image5.jpg"/>
            <p:cNvPicPr>
              <a:picLocks noChangeAspect="1" noChangeArrowheads="1"/>
            </p:cNvPicPr>
            <p:nvPr/>
          </p:nvPicPr>
          <p:blipFill>
            <a:blip r:embed="rId4"/>
            <a:stretch/>
          </p:blipFill>
          <p:spPr bwMode="auto">
            <a:xfrm>
              <a:off x="4415186" y="5420928"/>
              <a:ext cx="2926517" cy="1208196"/>
            </a:xfrm>
            <a:prstGeom prst="rect">
              <a:avLst/>
            </a:prstGeom>
            <a:noFill/>
          </p:spPr>
        </p:pic>
      </p:grpSp>
      <p:sp>
        <p:nvSpPr>
          <p:cNvPr id="10" name="Rectangle 4"/>
          <p:cNvSpPr>
            <a:spLocks noChangeArrowheads="1"/>
          </p:cNvSpPr>
          <p:nvPr/>
        </p:nvSpPr>
        <p:spPr bwMode="auto">
          <a:xfrm>
            <a:off x="0" y="4690532"/>
            <a:ext cx="12192000" cy="457200"/>
          </a:xfrm>
          <a:prstGeom prst="rect">
            <a:avLst/>
          </a:prstGeom>
          <a:noFill/>
          <a:ln>
            <a:noFill/>
          </a:ln>
        </p:spPr>
        <p:txBody>
          <a:bodyPr vert="horz" wrap="none" lIns="91440" tIns="45720" rIns="91440" bIns="45720" numCol="1" anchor="ctr" anchorCtr="0" compatLnSpc="1">
            <a:prstTxWarp prst="textNoShape">
              <a:avLst/>
            </a:prstTxWarp>
            <a:spAutoFit/>
          </a:bodyPr>
          <a:lstStyle/>
          <a:p>
            <a:pPr>
              <a:defRPr/>
            </a:pPr>
            <a:endParaRPr lang="de-DE"/>
          </a:p>
        </p:txBody>
      </p:sp>
      <p:sp>
        <p:nvSpPr>
          <p:cNvPr id="11" name="Rectangle 5"/>
          <p:cNvSpPr>
            <a:spLocks noChangeArrowheads="1"/>
          </p:cNvSpPr>
          <p:nvPr/>
        </p:nvSpPr>
        <p:spPr bwMode="auto">
          <a:xfrm>
            <a:off x="0" y="5147732"/>
            <a:ext cx="12192000" cy="457200"/>
          </a:xfrm>
          <a:prstGeom prst="rect">
            <a:avLst/>
          </a:prstGeom>
          <a:noFill/>
          <a:ln>
            <a:noFill/>
          </a:ln>
        </p:spPr>
        <p:txBody>
          <a:bodyPr vert="horz" wrap="none" lIns="91440" tIns="45720" rIns="91440" bIns="45720" numCol="1" anchor="ctr" anchorCtr="0" compatLnSpc="1">
            <a:prstTxWarp prst="textNoShape">
              <a:avLst/>
            </a:prstTxWarp>
            <a:spAutoFit/>
          </a:bodyPr>
          <a:lstStyle/>
          <a:p>
            <a:pPr>
              <a:defRPr/>
            </a:pPr>
            <a:endParaRPr lang="de-DE"/>
          </a:p>
        </p:txBody>
      </p:sp>
      <p:sp>
        <p:nvSpPr>
          <p:cNvPr id="12" name="Rectangle 6"/>
          <p:cNvSpPr>
            <a:spLocks noChangeArrowheads="1"/>
          </p:cNvSpPr>
          <p:nvPr/>
        </p:nvSpPr>
        <p:spPr bwMode="auto">
          <a:xfrm>
            <a:off x="0" y="5604932"/>
            <a:ext cx="12192000" cy="457200"/>
          </a:xfrm>
          <a:prstGeom prst="rect">
            <a:avLst/>
          </a:prstGeom>
          <a:noFill/>
          <a:ln>
            <a:noFill/>
          </a:ln>
        </p:spPr>
        <p:txBody>
          <a:bodyPr vert="horz" wrap="none" lIns="91440" tIns="45720" rIns="91440" bIns="45720" numCol="1" anchor="ctr" anchorCtr="0" compatLnSpc="1">
            <a:prstTxWarp prst="textNoShape">
              <a:avLst/>
            </a:prstTxWarp>
            <a:spAutoFit/>
          </a:bodyPr>
          <a:lstStyle/>
          <a:p>
            <a:pPr>
              <a:defRPr/>
            </a:pPr>
            <a:endParaRPr lang="de-DE"/>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lstStyle/>
          <a:p>
            <a:pPr>
              <a:defRPr/>
            </a:pPr>
            <a:r>
              <a:rPr lang="de-DE"/>
              <a:t>Wer ist </a:t>
            </a:r>
            <a:r>
              <a:rPr lang="de-DE" i="1"/>
              <a:t>Hydra</a:t>
            </a:r>
            <a:r>
              <a:rPr lang="de-DE"/>
              <a:t>?</a:t>
            </a:r>
            <a:endParaRPr/>
          </a:p>
        </p:txBody>
      </p:sp>
      <p:pic>
        <p:nvPicPr>
          <p:cNvPr id="5" name="Inhaltsplatzhalter 5"/>
          <p:cNvPicPr>
            <a:picLocks noGrp="1" noChangeAspect="1"/>
          </p:cNvPicPr>
          <p:nvPr>
            <p:ph idx="1"/>
          </p:nvPr>
        </p:nvPicPr>
        <p:blipFill>
          <a:blip r:embed="rId2"/>
          <a:stretch/>
        </p:blipFill>
        <p:spPr bwMode="auto">
          <a:xfrm>
            <a:off x="5050030" y="1877664"/>
            <a:ext cx="4449259" cy="2840110"/>
          </a:xfrm>
          <a:prstGeom prst="rect">
            <a:avLst/>
          </a:prstGeom>
          <a:ln>
            <a:noFill/>
          </a:ln>
          <a:effectLst>
            <a:softEdge rad="112500"/>
          </a:effectLst>
        </p:spPr>
      </p:pic>
      <p:sp>
        <p:nvSpPr>
          <p:cNvPr id="6" name="Rechteck 3"/>
          <p:cNvSpPr/>
          <p:nvPr/>
        </p:nvSpPr>
        <p:spPr bwMode="auto">
          <a:xfrm>
            <a:off x="5620199" y="4586969"/>
            <a:ext cx="3308919" cy="261610"/>
          </a:xfrm>
          <a:prstGeom prst="rect">
            <a:avLst/>
          </a:prstGeom>
        </p:spPr>
        <p:txBody>
          <a:bodyPr wrap="none">
            <a:spAutoFit/>
          </a:bodyPr>
          <a:lstStyle/>
          <a:p>
            <a:pPr>
              <a:defRPr/>
            </a:pPr>
            <a:r>
              <a:rPr lang="de-DE" sz="1100"/>
              <a:t>https://oremacs.com/2019/05/18/hydra-0.15.0/</a:t>
            </a:r>
            <a:endParaRPr/>
          </a:p>
        </p:txBody>
      </p:sp>
      <p:sp>
        <p:nvSpPr>
          <p:cNvPr id="7" name="Inhaltsplatzhalter 2"/>
          <p:cNvSpPr>
            <a:spLocks/>
          </p:cNvSpPr>
          <p:nvPr/>
        </p:nvSpPr>
        <p:spPr bwMode="auto">
          <a:xfrm>
            <a:off x="677334" y="1877664"/>
            <a:ext cx="8596668" cy="3880773"/>
          </a:xfrm>
          <a:prstGeom prst="rect">
            <a:avLst/>
          </a:prstGeom>
        </p:spPr>
        <p:txBody>
          <a:bodyPr vert="horz" lIns="91440" tIns="45720" rIns="91440" bIns="45720" rtlCol="0"/>
          <a:lstStyle>
            <a:lvl1pPr marL="342900" indent="-342900" algn="l" defTabSz="457200">
              <a:spcBef>
                <a:spcPts val="1000"/>
              </a:spcBef>
              <a:spcAft>
                <a:spcPts val="0"/>
              </a:spcAft>
              <a:buClr>
                <a:schemeClr val="accent1"/>
              </a:buClr>
              <a:buSzPct val="80000"/>
              <a:buFont typeface="Wingdings 3"/>
              <a:buChar char=""/>
              <a:defRPr sz="1800">
                <a:solidFill>
                  <a:schemeClr val="tx1">
                    <a:lumMod val="75000"/>
                    <a:lumOff val="25000"/>
                  </a:schemeClr>
                </a:solidFill>
                <a:latin typeface="+mn-lt"/>
                <a:ea typeface="+mn-ea"/>
                <a:cs typeface="+mn-cs"/>
              </a:defRPr>
            </a:lvl1pPr>
            <a:lvl2pPr marL="742950" indent="-285750" algn="l" defTabSz="457200">
              <a:spcBef>
                <a:spcPts val="1000"/>
              </a:spcBef>
              <a:spcAft>
                <a:spcPts val="0"/>
              </a:spcAft>
              <a:buClr>
                <a:schemeClr val="accent1"/>
              </a:buClr>
              <a:buSzPct val="80000"/>
              <a:buFont typeface="Wingdings 3"/>
              <a:buChar char=""/>
              <a:defRPr sz="1600">
                <a:solidFill>
                  <a:schemeClr val="tx1">
                    <a:lumMod val="75000"/>
                    <a:lumOff val="25000"/>
                  </a:schemeClr>
                </a:solidFill>
                <a:latin typeface="+mn-lt"/>
                <a:ea typeface="+mn-ea"/>
                <a:cs typeface="+mn-cs"/>
              </a:defRPr>
            </a:lvl2pPr>
            <a:lvl3pPr marL="1143000" indent="-228600" algn="l" defTabSz="457200">
              <a:spcBef>
                <a:spcPts val="1000"/>
              </a:spcBef>
              <a:spcAft>
                <a:spcPts val="0"/>
              </a:spcAft>
              <a:buClr>
                <a:schemeClr val="accent1"/>
              </a:buClr>
              <a:buSzPct val="80000"/>
              <a:buFont typeface="Wingdings 3"/>
              <a:buChar char=""/>
              <a:defRPr sz="1400">
                <a:solidFill>
                  <a:schemeClr val="tx1">
                    <a:lumMod val="75000"/>
                    <a:lumOff val="25000"/>
                  </a:schemeClr>
                </a:solidFill>
                <a:latin typeface="+mn-lt"/>
                <a:ea typeface="+mn-ea"/>
                <a:cs typeface="+mn-cs"/>
              </a:defRPr>
            </a:lvl3pPr>
            <a:lvl4pPr marL="1600200" indent="-228600" algn="l" defTabSz="457200">
              <a:spcBef>
                <a:spcPts val="1000"/>
              </a:spcBef>
              <a:spcAft>
                <a:spcPts val="0"/>
              </a:spcAft>
              <a:buClr>
                <a:schemeClr val="accent1"/>
              </a:buClr>
              <a:buSzPct val="80000"/>
              <a:buFont typeface="Wingdings 3"/>
              <a:buChar char=""/>
              <a:defRPr sz="1200">
                <a:solidFill>
                  <a:schemeClr val="tx1">
                    <a:lumMod val="75000"/>
                    <a:lumOff val="25000"/>
                  </a:schemeClr>
                </a:solidFill>
                <a:latin typeface="+mn-lt"/>
                <a:ea typeface="+mn-ea"/>
                <a:cs typeface="+mn-cs"/>
              </a:defRPr>
            </a:lvl4pPr>
            <a:lvl5pPr marL="2057400" indent="-228600" algn="l" defTabSz="457200">
              <a:spcBef>
                <a:spcPts val="1000"/>
              </a:spcBef>
              <a:spcAft>
                <a:spcPts val="0"/>
              </a:spcAft>
              <a:buClr>
                <a:schemeClr val="accent1"/>
              </a:buClr>
              <a:buSzPct val="80000"/>
              <a:buFont typeface="Wingdings 3"/>
              <a:buChar char=""/>
              <a:defRPr sz="1200">
                <a:solidFill>
                  <a:schemeClr val="tx1">
                    <a:lumMod val="75000"/>
                    <a:lumOff val="25000"/>
                  </a:schemeClr>
                </a:solidFill>
                <a:latin typeface="+mn-lt"/>
                <a:ea typeface="+mn-ea"/>
                <a:cs typeface="+mn-cs"/>
              </a:defRPr>
            </a:lvl5pPr>
            <a:lvl6pPr marL="2514600" indent="-228600" algn="l" defTabSz="457200">
              <a:spcBef>
                <a:spcPts val="1000"/>
              </a:spcBef>
              <a:spcAft>
                <a:spcPts val="0"/>
              </a:spcAft>
              <a:buClr>
                <a:schemeClr val="accent1"/>
              </a:buClr>
              <a:buSzPct val="80000"/>
              <a:buFont typeface="Wingdings 3"/>
              <a:buChar char=""/>
              <a:defRPr sz="1200">
                <a:solidFill>
                  <a:schemeClr val="tx1">
                    <a:lumMod val="75000"/>
                    <a:lumOff val="25000"/>
                  </a:schemeClr>
                </a:solidFill>
                <a:latin typeface="+mn-lt"/>
                <a:ea typeface="+mn-ea"/>
                <a:cs typeface="+mn-cs"/>
              </a:defRPr>
            </a:lvl6pPr>
            <a:lvl7pPr marL="2971800" indent="-228600" algn="l" defTabSz="457200">
              <a:spcBef>
                <a:spcPts val="1000"/>
              </a:spcBef>
              <a:spcAft>
                <a:spcPts val="0"/>
              </a:spcAft>
              <a:buClr>
                <a:schemeClr val="accent1"/>
              </a:buClr>
              <a:buSzPct val="80000"/>
              <a:buFont typeface="Wingdings 3"/>
              <a:buChar char=""/>
              <a:defRPr sz="1200">
                <a:solidFill>
                  <a:schemeClr val="tx1">
                    <a:lumMod val="75000"/>
                    <a:lumOff val="25000"/>
                  </a:schemeClr>
                </a:solidFill>
                <a:latin typeface="+mn-lt"/>
                <a:ea typeface="+mn-ea"/>
                <a:cs typeface="+mn-cs"/>
              </a:defRPr>
            </a:lvl7pPr>
            <a:lvl8pPr marL="3429000" indent="-228600" algn="l" defTabSz="457200">
              <a:spcBef>
                <a:spcPts val="1000"/>
              </a:spcBef>
              <a:spcAft>
                <a:spcPts val="0"/>
              </a:spcAft>
              <a:buClr>
                <a:schemeClr val="accent1"/>
              </a:buClr>
              <a:buSzPct val="80000"/>
              <a:buFont typeface="Wingdings 3"/>
              <a:buChar char=""/>
              <a:defRPr sz="1200">
                <a:solidFill>
                  <a:schemeClr val="tx1">
                    <a:lumMod val="75000"/>
                    <a:lumOff val="25000"/>
                  </a:schemeClr>
                </a:solidFill>
                <a:latin typeface="+mn-lt"/>
                <a:ea typeface="+mn-ea"/>
                <a:cs typeface="+mn-cs"/>
              </a:defRPr>
            </a:lvl8pPr>
            <a:lvl9pPr marL="3886200" indent="-228600" algn="l" defTabSz="457200">
              <a:spcBef>
                <a:spcPts val="1000"/>
              </a:spcBef>
              <a:spcAft>
                <a:spcPts val="0"/>
              </a:spcAft>
              <a:buClr>
                <a:schemeClr val="accent1"/>
              </a:buClr>
              <a:buSzPct val="80000"/>
              <a:buFont typeface="Wingdings 3"/>
              <a:buChar char=""/>
              <a:defRPr sz="1200">
                <a:solidFill>
                  <a:schemeClr val="tx1">
                    <a:lumMod val="75000"/>
                    <a:lumOff val="25000"/>
                  </a:schemeClr>
                </a:solidFill>
                <a:latin typeface="+mn-lt"/>
                <a:ea typeface="+mn-ea"/>
                <a:cs typeface="+mn-cs"/>
              </a:defRPr>
            </a:lvl9pPr>
          </a:lstStyle>
          <a:p>
            <a:pPr>
              <a:defRPr/>
            </a:pPr>
            <a:r>
              <a:rPr lang="de-DE" sz="2400"/>
              <a:t>Griechische Mythologie</a:t>
            </a:r>
            <a:endParaRPr/>
          </a:p>
          <a:p>
            <a:pPr>
              <a:defRPr/>
            </a:pPr>
            <a:r>
              <a:rPr lang="de-DE" sz="2400"/>
              <a:t>Vielköpfige Wasserschlange</a:t>
            </a:r>
            <a:endParaRPr/>
          </a:p>
          <a:p>
            <a:pPr>
              <a:defRPr/>
            </a:pPr>
            <a:r>
              <a:rPr lang="de-DE" sz="2400"/>
              <a:t>Eigenschaften:</a:t>
            </a:r>
            <a:endParaRPr/>
          </a:p>
          <a:p>
            <a:pPr lvl="1">
              <a:defRPr/>
            </a:pPr>
            <a:r>
              <a:rPr lang="de-DE" sz="2000"/>
              <a:t>Köpfe wachsen nach</a:t>
            </a:r>
            <a:endParaRPr/>
          </a:p>
          <a:p>
            <a:pPr lvl="1">
              <a:defRPr/>
            </a:pPr>
            <a:r>
              <a:rPr lang="de-DE" sz="2000"/>
              <a:t>Schwanz mit Giftstachel</a:t>
            </a:r>
            <a:endParaRPr/>
          </a:p>
          <a:p>
            <a:pPr lvl="1">
              <a:defRPr/>
            </a:pPr>
            <a:r>
              <a:rPr lang="de-DE" sz="2000"/>
              <a:t>Unsterblich</a:t>
            </a:r>
            <a:endParaRPr/>
          </a:p>
          <a:p>
            <a:pPr>
              <a:defRPr/>
            </a:pPr>
            <a:r>
              <a:rPr lang="de-DE" sz="2200"/>
              <a:t>Unbesiegbar</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el 1"/>
          <p:cNvSpPr>
            <a:spLocks noGrp="1"/>
          </p:cNvSpPr>
          <p:nvPr>
            <p:ph type="title"/>
          </p:nvPr>
        </p:nvSpPr>
        <p:spPr bwMode="auto">
          <a:xfrm>
            <a:off x="677334" y="609600"/>
            <a:ext cx="8596668" cy="1320800"/>
          </a:xfrm>
        </p:spPr>
        <p:txBody>
          <a:bodyPr/>
          <a:lstStyle/>
          <a:p>
            <a:pPr>
              <a:defRPr/>
            </a:pPr>
            <a:r>
              <a:rPr lang="de-DE" i="1"/>
              <a:t>Hydra </a:t>
            </a:r>
            <a:r>
              <a:rPr lang="de-DE"/>
              <a:t>gibt es wirklich!</a:t>
            </a:r>
            <a:endParaRPr lang="de-DE" i="1"/>
          </a:p>
        </p:txBody>
      </p:sp>
      <p:sp>
        <p:nvSpPr>
          <p:cNvPr id="5" name="Inhaltsplatzhalter 2"/>
          <p:cNvSpPr>
            <a:spLocks noGrp="1"/>
          </p:cNvSpPr>
          <p:nvPr>
            <p:ph idx="1"/>
          </p:nvPr>
        </p:nvSpPr>
        <p:spPr bwMode="auto">
          <a:xfrm>
            <a:off x="677334" y="2160589"/>
            <a:ext cx="8596668" cy="3880773"/>
          </a:xfrm>
        </p:spPr>
        <p:txBody>
          <a:bodyPr/>
          <a:lstStyle/>
          <a:p>
            <a:pPr>
              <a:defRPr/>
            </a:pPr>
            <a:r>
              <a:rPr lang="de-DE" sz="2400"/>
              <a:t>Nesseltier</a:t>
            </a:r>
            <a:endParaRPr/>
          </a:p>
          <a:p>
            <a:pPr>
              <a:defRPr/>
            </a:pPr>
            <a:r>
              <a:rPr lang="de-DE" sz="2400"/>
              <a:t>Lebensraum: Flüsse und Seen </a:t>
            </a:r>
            <a:endParaRPr/>
          </a:p>
          <a:p>
            <a:pPr>
              <a:defRPr/>
            </a:pPr>
            <a:r>
              <a:rPr lang="de-DE" sz="2400"/>
              <a:t>Verbreitung: Alle Kontinente </a:t>
            </a:r>
            <a:br>
              <a:rPr lang="de-DE" sz="2400"/>
            </a:br>
            <a:r>
              <a:rPr lang="de-DE" sz="2400"/>
              <a:t>				   </a:t>
            </a:r>
            <a:r>
              <a:rPr lang="de-DE" sz="2000"/>
              <a:t>(außer Antarktis)</a:t>
            </a:r>
            <a:endParaRPr/>
          </a:p>
          <a:p>
            <a:pPr>
              <a:defRPr/>
            </a:pPr>
            <a:r>
              <a:rPr lang="de-DE" sz="2400"/>
              <a:t>Größe: 5 – 15 mm</a:t>
            </a:r>
            <a:endParaRPr/>
          </a:p>
          <a:p>
            <a:pPr>
              <a:defRPr/>
            </a:pPr>
            <a:r>
              <a:rPr lang="de-DE" sz="2400"/>
              <a:t>Tentakelkranz mit 5 – 12 Tentakel</a:t>
            </a:r>
            <a:endParaRPr/>
          </a:p>
        </p:txBody>
      </p:sp>
      <p:pic>
        <p:nvPicPr>
          <p:cNvPr id="6" name="Grafik 4"/>
          <p:cNvPicPr>
            <a:picLocks noChangeAspect="1"/>
          </p:cNvPicPr>
          <p:nvPr/>
        </p:nvPicPr>
        <p:blipFill>
          <a:blip r:embed="rId2"/>
          <a:stretch/>
        </p:blipFill>
        <p:spPr bwMode="auto">
          <a:xfrm>
            <a:off x="5989982" y="1649117"/>
            <a:ext cx="3708089" cy="3559766"/>
          </a:xfrm>
          <a:prstGeom prst="ellipse">
            <a:avLst/>
          </a:prstGeom>
          <a:ln>
            <a:noFill/>
          </a:ln>
          <a:effectLst>
            <a:softEdge rad="112500"/>
          </a:effectLst>
        </p:spPr>
      </p:pic>
      <p:sp>
        <p:nvSpPr>
          <p:cNvPr id="7" name="Rechteck 5"/>
          <p:cNvSpPr/>
          <p:nvPr/>
        </p:nvSpPr>
        <p:spPr bwMode="auto">
          <a:xfrm>
            <a:off x="6387111" y="5078078"/>
            <a:ext cx="3098925" cy="261610"/>
          </a:xfrm>
          <a:prstGeom prst="rect">
            <a:avLst/>
          </a:prstGeom>
        </p:spPr>
        <p:txBody>
          <a:bodyPr wrap="none">
            <a:spAutoFit/>
          </a:bodyPr>
          <a:lstStyle/>
          <a:p>
            <a:pPr>
              <a:defRPr/>
            </a:pPr>
            <a:r>
              <a:rPr lang="de-DE" sz="1100"/>
              <a:t>https://de.wikipedia.org/wiki/Hydra_vulgaris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lstStyle/>
          <a:p>
            <a:pPr>
              <a:defRPr/>
            </a:pPr>
            <a:r>
              <a:rPr lang="de-DE"/>
              <a:t>Warum ist </a:t>
            </a:r>
            <a:r>
              <a:rPr lang="de-DE" i="1"/>
              <a:t>Hydra </a:t>
            </a:r>
            <a:r>
              <a:rPr lang="de-DE"/>
              <a:t>interessant?</a:t>
            </a:r>
            <a:endParaRPr/>
          </a:p>
        </p:txBody>
      </p:sp>
      <p:sp>
        <p:nvSpPr>
          <p:cNvPr id="5" name="Inhaltsplatzhalter 2"/>
          <p:cNvSpPr>
            <a:spLocks noGrp="1"/>
          </p:cNvSpPr>
          <p:nvPr>
            <p:ph idx="1"/>
          </p:nvPr>
        </p:nvSpPr>
        <p:spPr bwMode="auto"/>
        <p:txBody>
          <a:bodyPr/>
          <a:lstStyle/>
          <a:p>
            <a:pPr>
              <a:defRPr/>
            </a:pPr>
            <a:r>
              <a:rPr lang="de-DE" sz="2400" i="1"/>
              <a:t>Hydra</a:t>
            </a:r>
            <a:r>
              <a:rPr lang="de-DE" sz="2400"/>
              <a:t> und die Mythologie:</a:t>
            </a:r>
            <a:endParaRPr/>
          </a:p>
          <a:p>
            <a:pPr lvl="1">
              <a:defRPr/>
            </a:pPr>
            <a:r>
              <a:rPr lang="de-DE" sz="2000"/>
              <a:t>Unsterblich</a:t>
            </a:r>
            <a:endParaRPr/>
          </a:p>
          <a:p>
            <a:pPr lvl="1">
              <a:defRPr/>
            </a:pPr>
            <a:r>
              <a:rPr lang="de-DE" sz="2000"/>
              <a:t>Tentakel wachsen nach</a:t>
            </a:r>
            <a:endParaRPr/>
          </a:p>
          <a:p>
            <a:pPr lvl="1">
              <a:defRPr/>
            </a:pPr>
            <a:r>
              <a:rPr lang="de-DE" sz="2000"/>
              <a:t>Nesselzellen</a:t>
            </a:r>
            <a:endParaRPr/>
          </a:p>
          <a:p>
            <a:pPr>
              <a:defRPr/>
            </a:pPr>
            <a:r>
              <a:rPr lang="de-DE" sz="2400" i="1"/>
              <a:t>Hydra</a:t>
            </a:r>
            <a:r>
              <a:rPr lang="de-DE" sz="2400"/>
              <a:t> altert scheinbar nicht</a:t>
            </a:r>
            <a:endParaRPr/>
          </a:p>
          <a:p>
            <a:pPr>
              <a:defRPr/>
            </a:pPr>
            <a:r>
              <a:rPr lang="de-DE" sz="2400" i="1"/>
              <a:t>Hydra</a:t>
            </a:r>
            <a:r>
              <a:rPr lang="de-DE" sz="2400"/>
              <a:t> kann jeden Körperteil nachbilden</a:t>
            </a:r>
            <a:endParaRPr lang="de-DE" sz="2400" i="1"/>
          </a:p>
        </p:txBody>
      </p:sp>
      <p:pic>
        <p:nvPicPr>
          <p:cNvPr id="10" name="Grafik 8"/>
          <p:cNvPicPr>
            <a:picLocks noChangeAspect="1"/>
          </p:cNvPicPr>
          <p:nvPr/>
        </p:nvPicPr>
        <p:blipFill>
          <a:blip r:embed="rId2"/>
          <a:stretch/>
        </p:blipFill>
        <p:spPr bwMode="auto">
          <a:xfrm>
            <a:off x="6119431" y="1893669"/>
            <a:ext cx="3694235" cy="2489914"/>
          </a:xfrm>
          <a:prstGeom prst="ellipse">
            <a:avLst/>
          </a:prstGeom>
          <a:ln>
            <a:noFill/>
          </a:ln>
          <a:effectLst>
            <a:softEdge rad="112500"/>
          </a:effectLst>
        </p:spPr>
      </p:pic>
      <p:sp>
        <p:nvSpPr>
          <p:cNvPr id="11" name="Rechteck 9"/>
          <p:cNvSpPr/>
          <p:nvPr/>
        </p:nvSpPr>
        <p:spPr bwMode="auto">
          <a:xfrm>
            <a:off x="6758021" y="4252778"/>
            <a:ext cx="3055645" cy="261610"/>
          </a:xfrm>
          <a:prstGeom prst="rect">
            <a:avLst/>
          </a:prstGeom>
        </p:spPr>
        <p:txBody>
          <a:bodyPr wrap="none">
            <a:spAutoFit/>
          </a:bodyPr>
          <a:lstStyle/>
          <a:p>
            <a:pPr>
              <a:defRPr/>
            </a:pPr>
            <a:r>
              <a:rPr lang="de-DE" sz="1100"/>
              <a:t>https://www.inaturalist.org/photos/5483509</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lstStyle/>
          <a:p>
            <a:pPr>
              <a:defRPr/>
            </a:pPr>
            <a:r>
              <a:rPr lang="de-DE"/>
              <a:t>Warum ist </a:t>
            </a:r>
            <a:r>
              <a:rPr lang="de-DE" i="1"/>
              <a:t>Hydra </a:t>
            </a:r>
            <a:r>
              <a:rPr lang="de-DE"/>
              <a:t>interessant?</a:t>
            </a:r>
            <a:endParaRPr/>
          </a:p>
        </p:txBody>
      </p:sp>
      <p:sp>
        <p:nvSpPr>
          <p:cNvPr id="5" name="Inhaltsplatzhalter 2"/>
          <p:cNvSpPr>
            <a:spLocks noGrp="1"/>
          </p:cNvSpPr>
          <p:nvPr>
            <p:ph idx="1"/>
          </p:nvPr>
        </p:nvSpPr>
        <p:spPr bwMode="auto"/>
        <p:txBody>
          <a:bodyPr/>
          <a:lstStyle/>
          <a:p>
            <a:pPr marL="0" indent="0" algn="ctr">
              <a:buNone/>
              <a:defRPr/>
            </a:pPr>
            <a:endParaRPr lang="de-DE" sz="4000" dirty="0"/>
          </a:p>
          <a:p>
            <a:pPr marL="0" indent="0" algn="ctr">
              <a:buNone/>
              <a:defRPr/>
            </a:pPr>
            <a:r>
              <a:rPr lang="de-DE" sz="4000" dirty="0"/>
              <a:t>Finde es selbst heraus!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lstStyle/>
          <a:p>
            <a:pPr>
              <a:defRPr/>
            </a:pPr>
            <a:r>
              <a:rPr lang="de-DE"/>
              <a:t>Regeln für die Stationsarbeit</a:t>
            </a:r>
            <a:endParaRPr/>
          </a:p>
        </p:txBody>
      </p:sp>
      <p:sp>
        <p:nvSpPr>
          <p:cNvPr id="9" name="Inhaltsplatzhalter 2"/>
          <p:cNvSpPr>
            <a:spLocks/>
          </p:cNvSpPr>
          <p:nvPr/>
        </p:nvSpPr>
        <p:spPr bwMode="auto">
          <a:xfrm>
            <a:off x="957912" y="1491916"/>
            <a:ext cx="8596668" cy="4319257"/>
          </a:xfrm>
          <a:prstGeom prst="rect">
            <a:avLst/>
          </a:prstGeom>
        </p:spPr>
        <p:txBody>
          <a:bodyPr vert="horz" lIns="91440" tIns="45720" rIns="91440" bIns="45720" rtlCol="0"/>
          <a:lstStyle>
            <a:lvl1pPr marL="342900" indent="-342900" algn="l" defTabSz="457200">
              <a:spcBef>
                <a:spcPts val="1000"/>
              </a:spcBef>
              <a:spcAft>
                <a:spcPts val="0"/>
              </a:spcAft>
              <a:buClr>
                <a:schemeClr val="accent1"/>
              </a:buClr>
              <a:buSzPct val="80000"/>
              <a:buFont typeface="Wingdings 3"/>
              <a:buChar char=""/>
              <a:defRPr sz="1800">
                <a:solidFill>
                  <a:schemeClr val="tx1">
                    <a:lumMod val="75000"/>
                    <a:lumOff val="25000"/>
                  </a:schemeClr>
                </a:solidFill>
                <a:latin typeface="+mn-lt"/>
                <a:ea typeface="+mn-ea"/>
                <a:cs typeface="+mn-cs"/>
              </a:defRPr>
            </a:lvl1pPr>
            <a:lvl2pPr marL="742950" indent="-285750" algn="l" defTabSz="457200">
              <a:spcBef>
                <a:spcPts val="1000"/>
              </a:spcBef>
              <a:spcAft>
                <a:spcPts val="0"/>
              </a:spcAft>
              <a:buClr>
                <a:schemeClr val="accent1"/>
              </a:buClr>
              <a:buSzPct val="80000"/>
              <a:buFont typeface="Wingdings 3"/>
              <a:buChar char=""/>
              <a:defRPr sz="1600">
                <a:solidFill>
                  <a:schemeClr val="tx1">
                    <a:lumMod val="75000"/>
                    <a:lumOff val="25000"/>
                  </a:schemeClr>
                </a:solidFill>
                <a:latin typeface="+mn-lt"/>
                <a:ea typeface="+mn-ea"/>
                <a:cs typeface="+mn-cs"/>
              </a:defRPr>
            </a:lvl2pPr>
            <a:lvl3pPr marL="1143000" indent="-228600" algn="l" defTabSz="457200">
              <a:spcBef>
                <a:spcPts val="1000"/>
              </a:spcBef>
              <a:spcAft>
                <a:spcPts val="0"/>
              </a:spcAft>
              <a:buClr>
                <a:schemeClr val="accent1"/>
              </a:buClr>
              <a:buSzPct val="80000"/>
              <a:buFont typeface="Wingdings 3"/>
              <a:buChar char=""/>
              <a:defRPr sz="1400">
                <a:solidFill>
                  <a:schemeClr val="tx1">
                    <a:lumMod val="75000"/>
                    <a:lumOff val="25000"/>
                  </a:schemeClr>
                </a:solidFill>
                <a:latin typeface="+mn-lt"/>
                <a:ea typeface="+mn-ea"/>
                <a:cs typeface="+mn-cs"/>
              </a:defRPr>
            </a:lvl3pPr>
            <a:lvl4pPr marL="1600200" indent="-228600" algn="l" defTabSz="457200">
              <a:spcBef>
                <a:spcPts val="1000"/>
              </a:spcBef>
              <a:spcAft>
                <a:spcPts val="0"/>
              </a:spcAft>
              <a:buClr>
                <a:schemeClr val="accent1"/>
              </a:buClr>
              <a:buSzPct val="80000"/>
              <a:buFont typeface="Wingdings 3"/>
              <a:buChar char=""/>
              <a:defRPr sz="1200">
                <a:solidFill>
                  <a:schemeClr val="tx1">
                    <a:lumMod val="75000"/>
                    <a:lumOff val="25000"/>
                  </a:schemeClr>
                </a:solidFill>
                <a:latin typeface="+mn-lt"/>
                <a:ea typeface="+mn-ea"/>
                <a:cs typeface="+mn-cs"/>
              </a:defRPr>
            </a:lvl4pPr>
            <a:lvl5pPr marL="2057400" indent="-228600" algn="l" defTabSz="457200">
              <a:spcBef>
                <a:spcPts val="1000"/>
              </a:spcBef>
              <a:spcAft>
                <a:spcPts val="0"/>
              </a:spcAft>
              <a:buClr>
                <a:schemeClr val="accent1"/>
              </a:buClr>
              <a:buSzPct val="80000"/>
              <a:buFont typeface="Wingdings 3"/>
              <a:buChar char=""/>
              <a:defRPr sz="1200">
                <a:solidFill>
                  <a:schemeClr val="tx1">
                    <a:lumMod val="75000"/>
                    <a:lumOff val="25000"/>
                  </a:schemeClr>
                </a:solidFill>
                <a:latin typeface="+mn-lt"/>
                <a:ea typeface="+mn-ea"/>
                <a:cs typeface="+mn-cs"/>
              </a:defRPr>
            </a:lvl5pPr>
            <a:lvl6pPr marL="2514600" indent="-228600" algn="l" defTabSz="457200">
              <a:spcBef>
                <a:spcPts val="1000"/>
              </a:spcBef>
              <a:spcAft>
                <a:spcPts val="0"/>
              </a:spcAft>
              <a:buClr>
                <a:schemeClr val="accent1"/>
              </a:buClr>
              <a:buSzPct val="80000"/>
              <a:buFont typeface="Wingdings 3"/>
              <a:buChar char=""/>
              <a:defRPr sz="1200">
                <a:solidFill>
                  <a:schemeClr val="tx1">
                    <a:lumMod val="75000"/>
                    <a:lumOff val="25000"/>
                  </a:schemeClr>
                </a:solidFill>
                <a:latin typeface="+mn-lt"/>
                <a:ea typeface="+mn-ea"/>
                <a:cs typeface="+mn-cs"/>
              </a:defRPr>
            </a:lvl6pPr>
            <a:lvl7pPr marL="2971800" indent="-228600" algn="l" defTabSz="457200">
              <a:spcBef>
                <a:spcPts val="1000"/>
              </a:spcBef>
              <a:spcAft>
                <a:spcPts val="0"/>
              </a:spcAft>
              <a:buClr>
                <a:schemeClr val="accent1"/>
              </a:buClr>
              <a:buSzPct val="80000"/>
              <a:buFont typeface="Wingdings 3"/>
              <a:buChar char=""/>
              <a:defRPr sz="1200">
                <a:solidFill>
                  <a:schemeClr val="tx1">
                    <a:lumMod val="75000"/>
                    <a:lumOff val="25000"/>
                  </a:schemeClr>
                </a:solidFill>
                <a:latin typeface="+mn-lt"/>
                <a:ea typeface="+mn-ea"/>
                <a:cs typeface="+mn-cs"/>
              </a:defRPr>
            </a:lvl7pPr>
            <a:lvl8pPr marL="3429000" indent="-228600" algn="l" defTabSz="457200">
              <a:spcBef>
                <a:spcPts val="1000"/>
              </a:spcBef>
              <a:spcAft>
                <a:spcPts val="0"/>
              </a:spcAft>
              <a:buClr>
                <a:schemeClr val="accent1"/>
              </a:buClr>
              <a:buSzPct val="80000"/>
              <a:buFont typeface="Wingdings 3"/>
              <a:buChar char=""/>
              <a:defRPr sz="1200">
                <a:solidFill>
                  <a:schemeClr val="tx1">
                    <a:lumMod val="75000"/>
                    <a:lumOff val="25000"/>
                  </a:schemeClr>
                </a:solidFill>
                <a:latin typeface="+mn-lt"/>
                <a:ea typeface="+mn-ea"/>
                <a:cs typeface="+mn-cs"/>
              </a:defRPr>
            </a:lvl8pPr>
            <a:lvl9pPr marL="3886200" indent="-228600" algn="l" defTabSz="457200">
              <a:spcBef>
                <a:spcPts val="1000"/>
              </a:spcBef>
              <a:spcAft>
                <a:spcPts val="0"/>
              </a:spcAft>
              <a:buClr>
                <a:schemeClr val="accent1"/>
              </a:buClr>
              <a:buSzPct val="80000"/>
              <a:buFont typeface="Wingdings 3"/>
              <a:buChar char=""/>
              <a:defRPr sz="1200">
                <a:solidFill>
                  <a:schemeClr val="tx1">
                    <a:lumMod val="75000"/>
                    <a:lumOff val="25000"/>
                  </a:schemeClr>
                </a:solidFill>
                <a:latin typeface="+mn-lt"/>
                <a:ea typeface="+mn-ea"/>
                <a:cs typeface="+mn-cs"/>
              </a:defRPr>
            </a:lvl9pPr>
          </a:lstStyle>
          <a:p>
            <a:pPr marL="457200" indent="-457200">
              <a:lnSpc>
                <a:spcPct val="150000"/>
              </a:lnSpc>
              <a:buFont typeface="+mj-lt"/>
              <a:buAutoNum type="arabicPeriod"/>
              <a:defRPr/>
            </a:pPr>
            <a:r>
              <a:rPr lang="de-DE" sz="2400" i="1"/>
              <a:t>Hydra</a:t>
            </a:r>
            <a:r>
              <a:rPr lang="de-DE" sz="2400"/>
              <a:t> ist ein lebendiges Tier, wir gehen dementsprechend </a:t>
            </a:r>
            <a:r>
              <a:rPr lang="de-DE" sz="2400" b="1"/>
              <a:t>vorsichtig</a:t>
            </a:r>
            <a:r>
              <a:rPr lang="de-DE" sz="2400"/>
              <a:t> mit den Tieren um.</a:t>
            </a:r>
            <a:endParaRPr lang="de-DE" sz="2400" i="1"/>
          </a:p>
          <a:p>
            <a:pPr marL="457200" indent="-457200">
              <a:lnSpc>
                <a:spcPct val="150000"/>
              </a:lnSpc>
              <a:buFont typeface="+mj-lt"/>
              <a:buAutoNum type="arabicPeriod"/>
              <a:defRPr/>
            </a:pPr>
            <a:r>
              <a:rPr lang="de-DE" sz="2400"/>
              <a:t>Wir gehen mit allen Materialien sorgsam um. </a:t>
            </a:r>
            <a:endParaRPr/>
          </a:p>
          <a:p>
            <a:pPr marL="457200" indent="-457200">
              <a:lnSpc>
                <a:spcPct val="150000"/>
              </a:lnSpc>
              <a:buFont typeface="+mj-lt"/>
              <a:buAutoNum type="arabicPeriod"/>
              <a:defRPr/>
            </a:pPr>
            <a:r>
              <a:rPr lang="de-DE" sz="2400"/>
              <a:t>Wir sprechen nicht zu laut, sodass alle sich konzentrieren können.</a:t>
            </a:r>
            <a:endParaRPr/>
          </a:p>
          <a:p>
            <a:pPr marL="457200" indent="-457200">
              <a:lnSpc>
                <a:spcPct val="150000"/>
              </a:lnSpc>
              <a:buFont typeface="+mj-lt"/>
              <a:buAutoNum type="arabicPeriod"/>
              <a:defRPr/>
            </a:pPr>
            <a:r>
              <a:rPr lang="de-DE" sz="2400"/>
              <a:t>Wir räumen unsere Plätze am Ende der Stunde selbstständig wieder auf.</a:t>
            </a:r>
            <a:endParaRPr lang="de-DE" sz="2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lstStyle/>
          <a:p>
            <a:pPr>
              <a:defRPr/>
            </a:pPr>
            <a:r>
              <a:rPr lang="de-DE"/>
              <a:t>Symbolerklärungen</a:t>
            </a:r>
            <a:endParaRPr/>
          </a:p>
        </p:txBody>
      </p:sp>
      <p:graphicFrame>
        <p:nvGraphicFramePr>
          <p:cNvPr id="9" name="Inhaltsplatzhalter 9"/>
          <p:cNvGraphicFramePr>
            <a:graphicFrameLocks noGrp="1"/>
          </p:cNvGraphicFramePr>
          <p:nvPr>
            <p:ph idx="1"/>
          </p:nvPr>
        </p:nvGraphicFramePr>
        <p:xfrm>
          <a:off x="563858" y="1347537"/>
          <a:ext cx="8710144" cy="4759710"/>
        </p:xfrm>
        <a:graphic>
          <a:graphicData uri="http://schemas.openxmlformats.org/drawingml/2006/table">
            <a:tbl>
              <a:tblPr firstRow="1" firstCol="1" bandRow="1">
                <a:tableStyleId>{7BDAC909-4D26-8E03-2479-92979050B840}</a:tableStyleId>
              </a:tblPr>
              <a:tblGrid>
                <a:gridCol w="1553879">
                  <a:extLst>
                    <a:ext uri="{9D8B030D-6E8A-4147-A177-3AD203B41FA5}">
                      <a16:colId xmlns:a16="http://schemas.microsoft.com/office/drawing/2014/main" val="20000"/>
                    </a:ext>
                  </a:extLst>
                </a:gridCol>
                <a:gridCol w="7156265">
                  <a:extLst>
                    <a:ext uri="{9D8B030D-6E8A-4147-A177-3AD203B41FA5}">
                      <a16:colId xmlns:a16="http://schemas.microsoft.com/office/drawing/2014/main" val="20001"/>
                    </a:ext>
                  </a:extLst>
                </a:gridCol>
              </a:tblGrid>
              <a:tr h="2476990">
                <a:tc>
                  <a:txBody>
                    <a:bodyPr/>
                    <a:lstStyle/>
                    <a:p>
                      <a:pPr algn="just">
                        <a:lnSpc>
                          <a:spcPct val="114999"/>
                        </a:lnSpc>
                        <a:spcAft>
                          <a:spcPts val="1000"/>
                        </a:spcAft>
                        <a:defRPr/>
                      </a:pPr>
                      <a:endParaRPr lang="de-DE" sz="900">
                        <a:latin typeface="Calibri"/>
                        <a:ea typeface="Calibri"/>
                        <a:cs typeface="Times New Roman"/>
                      </a:endParaRPr>
                    </a:p>
                  </a:txBody>
                  <a:tcPr marL="57705" marR="57705" marT="0" marB="0"/>
                </a:tc>
                <a:tc>
                  <a:txBody>
                    <a:bodyPr/>
                    <a:lstStyle/>
                    <a:p>
                      <a:pPr algn="just">
                        <a:lnSpc>
                          <a:spcPct val="114999"/>
                        </a:lnSpc>
                        <a:spcAft>
                          <a:spcPts val="0"/>
                        </a:spcAft>
                        <a:defRPr/>
                      </a:pPr>
                      <a:r>
                        <a:rPr lang="de-DE" sz="800"/>
                        <a:t> </a:t>
                      </a:r>
                      <a:endParaRPr lang="de-DE" sz="900"/>
                    </a:p>
                    <a:p>
                      <a:pPr algn="just">
                        <a:lnSpc>
                          <a:spcPct val="114999"/>
                        </a:lnSpc>
                        <a:spcAft>
                          <a:spcPts val="1000"/>
                        </a:spcAft>
                        <a:defRPr/>
                      </a:pPr>
                      <a:r>
                        <a:rPr lang="de-DE" sz="2000"/>
                        <a:t>Findest du neben einer Aufgabe dieses Symbol, gibt es Hilfekarten, falls du allein nicht weiterkommen solltest. Diese Hilfekarten sind nummeriert. Welche Karte du für welche Aufgabe benutzen kannst, steht unter dem Symbol</a:t>
                      </a:r>
                      <a:r>
                        <a:rPr lang="de-DE" sz="1300"/>
                        <a:t>.</a:t>
                      </a:r>
                      <a:endParaRPr lang="de-DE" sz="900"/>
                    </a:p>
                  </a:txBody>
                  <a:tcPr marL="57705" marR="57705" marT="0" marB="0"/>
                </a:tc>
                <a:extLst>
                  <a:ext uri="{0D108BD9-81ED-4DB2-BD59-A6C34878D82A}">
                    <a16:rowId xmlns:a16="http://schemas.microsoft.com/office/drawing/2014/main" val="10000"/>
                  </a:ext>
                </a:extLst>
              </a:tr>
              <a:tr h="2282720">
                <a:tc>
                  <a:txBody>
                    <a:bodyPr/>
                    <a:lstStyle/>
                    <a:p>
                      <a:pPr>
                        <a:lnSpc>
                          <a:spcPct val="114999"/>
                        </a:lnSpc>
                        <a:spcAft>
                          <a:spcPts val="1000"/>
                        </a:spcAft>
                        <a:defRPr/>
                      </a:pPr>
                      <a:endParaRPr lang="de-DE" sz="900">
                        <a:latin typeface="Calibri"/>
                        <a:ea typeface="Calibri"/>
                        <a:cs typeface="Times New Roman"/>
                      </a:endParaRPr>
                    </a:p>
                  </a:txBody>
                  <a:tcPr marL="57705" marR="57705" marT="0" marB="0"/>
                </a:tc>
                <a:tc>
                  <a:txBody>
                    <a:bodyPr/>
                    <a:lstStyle/>
                    <a:p>
                      <a:pPr algn="just">
                        <a:lnSpc>
                          <a:spcPct val="114999"/>
                        </a:lnSpc>
                        <a:spcAft>
                          <a:spcPts val="0"/>
                        </a:spcAft>
                        <a:defRPr/>
                      </a:pPr>
                      <a:r>
                        <a:rPr lang="de-DE" sz="2000"/>
                        <a:t>Dieses Symbol findest du, wenn im Folgenden mit </a:t>
                      </a:r>
                      <a:r>
                        <a:rPr lang="de-DE" sz="2000" i="1"/>
                        <a:t>Hydra</a:t>
                      </a:r>
                      <a:r>
                        <a:rPr lang="de-DE" sz="2000"/>
                        <a:t> gearbeitet wird.</a:t>
                      </a:r>
                      <a:endParaRPr lang="de-DE" sz="1200"/>
                    </a:p>
                    <a:p>
                      <a:pPr algn="just">
                        <a:lnSpc>
                          <a:spcPct val="114999"/>
                        </a:lnSpc>
                        <a:spcAft>
                          <a:spcPts val="1000"/>
                        </a:spcAft>
                        <a:defRPr/>
                      </a:pPr>
                      <a:r>
                        <a:rPr lang="de-DE" sz="2000"/>
                        <a:t>Bitte beachte: </a:t>
                      </a:r>
                      <a:r>
                        <a:rPr lang="de-DE" sz="2000" i="1"/>
                        <a:t>Hydra</a:t>
                      </a:r>
                      <a:r>
                        <a:rPr lang="de-DE" sz="2000"/>
                        <a:t> ist ein lebendiges Tier! Gehe behutsam mit den Tieren um! Wenn du Hilfe brauchst oder Fragen zum Umgang mit Hydra hast, wende dich an deine Lehrkraft.</a:t>
                      </a:r>
                      <a:endParaRPr lang="de-DE" sz="1200">
                        <a:latin typeface="Calibri"/>
                        <a:ea typeface="Calibri"/>
                        <a:cs typeface="Times New Roman"/>
                      </a:endParaRPr>
                    </a:p>
                  </a:txBody>
                  <a:tcPr marL="57705" marR="57705" marT="0" marB="0"/>
                </a:tc>
                <a:extLst>
                  <a:ext uri="{0D108BD9-81ED-4DB2-BD59-A6C34878D82A}">
                    <a16:rowId xmlns:a16="http://schemas.microsoft.com/office/drawing/2014/main" val="10001"/>
                  </a:ext>
                </a:extLst>
              </a:tr>
            </a:tbl>
          </a:graphicData>
        </a:graphic>
      </p:graphicFrame>
      <p:pic>
        <p:nvPicPr>
          <p:cNvPr id="10" name="Grafik 3"/>
          <p:cNvPicPr>
            <a:picLocks noChangeAspect="1" noChangeArrowheads="1"/>
          </p:cNvPicPr>
          <p:nvPr/>
        </p:nvPicPr>
        <p:blipFill>
          <a:blip r:embed="rId2"/>
          <a:srcRect t="4640" b="5953"/>
          <a:stretch/>
        </p:blipFill>
        <p:spPr bwMode="auto">
          <a:xfrm>
            <a:off x="552164" y="4007772"/>
            <a:ext cx="1439862" cy="1468437"/>
          </a:xfrm>
          <a:prstGeom prst="rect">
            <a:avLst/>
          </a:prstGeom>
          <a:noFill/>
        </p:spPr>
      </p:pic>
      <p:pic>
        <p:nvPicPr>
          <p:cNvPr id="11" name="Grafik 2"/>
          <p:cNvPicPr>
            <a:picLocks noChangeAspect="1" noChangeArrowheads="1"/>
          </p:cNvPicPr>
          <p:nvPr/>
        </p:nvPicPr>
        <p:blipFill>
          <a:blip r:embed="rId3"/>
          <a:stretch/>
        </p:blipFill>
        <p:spPr bwMode="auto">
          <a:xfrm>
            <a:off x="468026" y="1431548"/>
            <a:ext cx="1608138" cy="1592262"/>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lstStyle/>
          <a:p>
            <a:pPr>
              <a:defRPr/>
            </a:pPr>
            <a:r>
              <a:rPr lang="de-DE"/>
              <a:t>Los geht‘s!</a:t>
            </a:r>
            <a:endParaRPr/>
          </a:p>
        </p:txBody>
      </p:sp>
      <p:sp>
        <p:nvSpPr>
          <p:cNvPr id="5" name="Inhaltsplatzhalter 2"/>
          <p:cNvSpPr>
            <a:spLocks noGrp="1"/>
          </p:cNvSpPr>
          <p:nvPr>
            <p:ph idx="1"/>
          </p:nvPr>
        </p:nvSpPr>
        <p:spPr bwMode="auto"/>
        <p:txBody>
          <a:bodyPr/>
          <a:lstStyle/>
          <a:p>
            <a:pPr marL="0" indent="0" algn="ctr">
              <a:buNone/>
              <a:defRPr/>
            </a:pPr>
            <a:endParaRPr lang="de-DE" sz="4000" dirty="0"/>
          </a:p>
          <a:p>
            <a:pPr marL="0" indent="0" algn="ctr">
              <a:buNone/>
              <a:defRPr/>
            </a:pPr>
            <a:r>
              <a:rPr lang="de-DE" sz="4000" dirty="0"/>
              <a:t>Viel Spaß!</a:t>
            </a:r>
          </a:p>
        </p:txBody>
      </p:sp>
    </p:spTree>
  </p:cSld>
  <p:clrMapOvr>
    <a:masterClrMapping/>
  </p:clrMapOvr>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a:ea typeface="Arial"/>
        <a:cs typeface="Arial"/>
      </a:majorFont>
      <a:minorFont>
        <a:latin typeface="Trebuchet MS"/>
        <a:ea typeface="Arial"/>
        <a:cs typeface="Arial"/>
      </a:minorFont>
    </a:fontScheme>
    <a:fmtScheme name="Facette">
      <a:fillStyleLst>
        <a:solidFill>
          <a:schemeClr val="phClr"/>
        </a:solidFill>
        <a:gradFill>
          <a:gsLst>
            <a:gs pos="0">
              <a:schemeClr val="phClr">
                <a:tint val="65000"/>
                <a:lumMod val="110000"/>
              </a:schemeClr>
            </a:gs>
            <a:gs pos="88000">
              <a:schemeClr val="phClr">
                <a:tint val="90000"/>
              </a:schemeClr>
            </a:gs>
          </a:gsLst>
          <a:lin ang="5400000" scaled="0"/>
        </a:gradFill>
        <a:gradFill>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90000"/>
                <a:lumMod val="104000"/>
              </a:schemeClr>
            </a:gs>
            <a:gs pos="94000">
              <a:schemeClr val="phClr">
                <a:shade val="96000"/>
                <a:lumMod val="82000"/>
              </a:schemeClr>
            </a:gs>
          </a:gsLst>
          <a:lin ang="5400000" scaled="0"/>
        </a:gradFill>
        <a:gradFill>
          <a:gsLst>
            <a:gs pos="0">
              <a:schemeClr val="phClr">
                <a:tint val="90000"/>
                <a:lumMod val="110000"/>
              </a:schemeClr>
            </a:gs>
            <a:gs pos="100000">
              <a:schemeClr val="phClr">
                <a:shade val="94000"/>
                <a:lumMod val="96000"/>
              </a:schemeClr>
            </a:gs>
          </a:gsLst>
          <a:path path="circle"/>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0</TotalTime>
  <Words>273</Words>
  <Application>Microsoft Office PowerPoint</Application>
  <DocSecurity>0</DocSecurity>
  <PresentationFormat>Breitbild</PresentationFormat>
  <Paragraphs>42</Paragraphs>
  <Slides>8</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8</vt:i4>
      </vt:variant>
    </vt:vector>
  </HeadingPairs>
  <TitlesOfParts>
    <vt:vector size="14" baseType="lpstr">
      <vt:lpstr>Arial</vt:lpstr>
      <vt:lpstr>Calibri</vt:lpstr>
      <vt:lpstr>Times New Roman</vt:lpstr>
      <vt:lpstr>Trebuchet MS</vt:lpstr>
      <vt:lpstr>Wingdings 3</vt:lpstr>
      <vt:lpstr>Facette</vt:lpstr>
      <vt:lpstr>Hydra  </vt:lpstr>
      <vt:lpstr>Wer ist Hydra?</vt:lpstr>
      <vt:lpstr>Hydra gibt es wirklich!</vt:lpstr>
      <vt:lpstr>Warum ist Hydra interessant?</vt:lpstr>
      <vt:lpstr>Warum ist Hydra interessant?</vt:lpstr>
      <vt:lpstr>Regeln für die Stationsarbeit</vt:lpstr>
      <vt:lpstr>Symbolerklärungen</vt:lpstr>
      <vt:lpstr>Los geht‘s!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Hydra</dc:title>
  <dc:subject/>
  <dc:creator>Marie Irmer</dc:creator>
  <cp:keywords/>
  <dc:description/>
  <cp:lastModifiedBy>Eckert, Marius</cp:lastModifiedBy>
  <cp:revision>15</cp:revision>
  <dcterms:created xsi:type="dcterms:W3CDTF">2019-07-28T10:35:04Z</dcterms:created>
  <dcterms:modified xsi:type="dcterms:W3CDTF">2023-01-25T15:25:36Z</dcterms:modified>
  <cp:category/>
  <dc:identifier/>
  <cp:contentStatus/>
  <dc:language/>
  <cp:version/>
</cp:coreProperties>
</file>